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8"/>
  </p:notesMasterIdLst>
  <p:sldIdLst>
    <p:sldId id="387" r:id="rId6"/>
    <p:sldId id="256" r:id="rId7"/>
    <p:sldId id="392" r:id="rId8"/>
    <p:sldId id="390" r:id="rId9"/>
    <p:sldId id="393" r:id="rId10"/>
    <p:sldId id="407" r:id="rId11"/>
    <p:sldId id="396" r:id="rId12"/>
    <p:sldId id="431" r:id="rId13"/>
    <p:sldId id="410" r:id="rId14"/>
    <p:sldId id="411" r:id="rId15"/>
    <p:sldId id="412" r:id="rId16"/>
    <p:sldId id="413" r:id="rId17"/>
    <p:sldId id="414" r:id="rId18"/>
    <p:sldId id="415" r:id="rId19"/>
    <p:sldId id="314" r:id="rId20"/>
    <p:sldId id="416" r:id="rId21"/>
    <p:sldId id="417" r:id="rId22"/>
    <p:sldId id="432" r:id="rId23"/>
    <p:sldId id="433" r:id="rId24"/>
    <p:sldId id="434" r:id="rId25"/>
    <p:sldId id="428" r:id="rId26"/>
    <p:sldId id="422"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B3DB7"/>
    <a:srgbClr val="EAB0E2"/>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224181-0C99-4C6C-A5F6-06BB24770359}" v="11" dt="2019-10-28T17:57:17.6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Walker" userId="ea9b7a16-6533-4bfc-968f-2b771b65ab59" providerId="ADAL" clId="{37224181-0C99-4C6C-A5F6-06BB24770359}"/>
    <pc:docChg chg="undo custSel addSld delSld modSld">
      <pc:chgData name="Claire Walker" userId="ea9b7a16-6533-4bfc-968f-2b771b65ab59" providerId="ADAL" clId="{37224181-0C99-4C6C-A5F6-06BB24770359}" dt="2019-10-28T17:58:18.424" v="500" actId="20577"/>
      <pc:docMkLst>
        <pc:docMk/>
      </pc:docMkLst>
      <pc:sldChg chg="modSp">
        <pc:chgData name="Claire Walker" userId="ea9b7a16-6533-4bfc-968f-2b771b65ab59" providerId="ADAL" clId="{37224181-0C99-4C6C-A5F6-06BB24770359}" dt="2019-10-28T17:46:31.982" v="3" actId="732"/>
        <pc:sldMkLst>
          <pc:docMk/>
          <pc:sldMk cId="2637086326" sldId="387"/>
        </pc:sldMkLst>
        <pc:picChg chg="mod modCrop">
          <ac:chgData name="Claire Walker" userId="ea9b7a16-6533-4bfc-968f-2b771b65ab59" providerId="ADAL" clId="{37224181-0C99-4C6C-A5F6-06BB24770359}" dt="2019-10-28T17:46:31.982" v="3" actId="732"/>
          <ac:picMkLst>
            <pc:docMk/>
            <pc:sldMk cId="2637086326" sldId="387"/>
            <ac:picMk id="9" creationId="{BE10E778-FB36-475C-BE47-58C3ADAC705E}"/>
          </ac:picMkLst>
        </pc:picChg>
      </pc:sldChg>
      <pc:sldChg chg="addSp modSp">
        <pc:chgData name="Claire Walker" userId="ea9b7a16-6533-4bfc-968f-2b771b65ab59" providerId="ADAL" clId="{37224181-0C99-4C6C-A5F6-06BB24770359}" dt="2019-10-28T17:55:20.112" v="423" actId="20577"/>
        <pc:sldMkLst>
          <pc:docMk/>
          <pc:sldMk cId="4148270825" sldId="393"/>
        </pc:sldMkLst>
        <pc:spChg chg="add mod">
          <ac:chgData name="Claire Walker" userId="ea9b7a16-6533-4bfc-968f-2b771b65ab59" providerId="ADAL" clId="{37224181-0C99-4C6C-A5F6-06BB24770359}" dt="2019-10-28T17:54:46.883" v="393" actId="1038"/>
          <ac:spMkLst>
            <pc:docMk/>
            <pc:sldMk cId="4148270825" sldId="393"/>
            <ac:spMk id="2" creationId="{743C1DFF-2FD3-4715-B287-85FACBFDBCC6}"/>
          </ac:spMkLst>
        </pc:spChg>
        <pc:spChg chg="add mod">
          <ac:chgData name="Claire Walker" userId="ea9b7a16-6533-4bfc-968f-2b771b65ab59" providerId="ADAL" clId="{37224181-0C99-4C6C-A5F6-06BB24770359}" dt="2019-10-28T17:55:18.039" v="419" actId="20577"/>
          <ac:spMkLst>
            <pc:docMk/>
            <pc:sldMk cId="4148270825" sldId="393"/>
            <ac:spMk id="9" creationId="{AB0AC731-D7DC-4826-8A06-E4979AEE6DCC}"/>
          </ac:spMkLst>
        </pc:spChg>
        <pc:spChg chg="add mod">
          <ac:chgData name="Claire Walker" userId="ea9b7a16-6533-4bfc-968f-2b771b65ab59" providerId="ADAL" clId="{37224181-0C99-4C6C-A5F6-06BB24770359}" dt="2019-10-28T17:55:20.112" v="423" actId="20577"/>
          <ac:spMkLst>
            <pc:docMk/>
            <pc:sldMk cId="4148270825" sldId="393"/>
            <ac:spMk id="10" creationId="{DEDE4C1E-700F-4D23-8D33-3EA2651F647D}"/>
          </ac:spMkLst>
        </pc:spChg>
        <pc:spChg chg="mod">
          <ac:chgData name="Claire Walker" userId="ea9b7a16-6533-4bfc-968f-2b771b65ab59" providerId="ADAL" clId="{37224181-0C99-4C6C-A5F6-06BB24770359}" dt="2019-10-28T17:54:00.838" v="357" actId="20577"/>
          <ac:spMkLst>
            <pc:docMk/>
            <pc:sldMk cId="4148270825" sldId="393"/>
            <ac:spMk id="19" creationId="{5252A847-DE45-4FA3-A1F8-EEBEB845FF8E}"/>
          </ac:spMkLst>
        </pc:spChg>
      </pc:sldChg>
      <pc:sldChg chg="modSp">
        <pc:chgData name="Claire Walker" userId="ea9b7a16-6533-4bfc-968f-2b771b65ab59" providerId="ADAL" clId="{37224181-0C99-4C6C-A5F6-06BB24770359}" dt="2019-10-28T17:57:05.953" v="473" actId="20577"/>
        <pc:sldMkLst>
          <pc:docMk/>
          <pc:sldMk cId="32497677" sldId="396"/>
        </pc:sldMkLst>
        <pc:spChg chg="mod">
          <ac:chgData name="Claire Walker" userId="ea9b7a16-6533-4bfc-968f-2b771b65ab59" providerId="ADAL" clId="{37224181-0C99-4C6C-A5F6-06BB24770359}" dt="2019-10-28T17:57:05.953" v="473" actId="20577"/>
          <ac:spMkLst>
            <pc:docMk/>
            <pc:sldMk cId="32497677" sldId="396"/>
            <ac:spMk id="19" creationId="{5252A847-DE45-4FA3-A1F8-EEBEB845FF8E}"/>
          </ac:spMkLst>
        </pc:spChg>
      </pc:sldChg>
      <pc:sldChg chg="addSp modSp">
        <pc:chgData name="Claire Walker" userId="ea9b7a16-6533-4bfc-968f-2b771b65ab59" providerId="ADAL" clId="{37224181-0C99-4C6C-A5F6-06BB24770359}" dt="2019-10-28T17:56:04.044" v="471" actId="122"/>
        <pc:sldMkLst>
          <pc:docMk/>
          <pc:sldMk cId="1145378324" sldId="407"/>
        </pc:sldMkLst>
        <pc:spChg chg="add mod">
          <ac:chgData name="Claire Walker" userId="ea9b7a16-6533-4bfc-968f-2b771b65ab59" providerId="ADAL" clId="{37224181-0C99-4C6C-A5F6-06BB24770359}" dt="2019-10-28T17:55:51.866" v="446" actId="1035"/>
          <ac:spMkLst>
            <pc:docMk/>
            <pc:sldMk cId="1145378324" sldId="407"/>
            <ac:spMk id="2" creationId="{1FB38786-AA28-4A0F-A855-7BAE2D52CD1C}"/>
          </ac:spMkLst>
        </pc:spChg>
        <pc:spChg chg="add">
          <ac:chgData name="Claire Walker" userId="ea9b7a16-6533-4bfc-968f-2b771b65ab59" providerId="ADAL" clId="{37224181-0C99-4C6C-A5F6-06BB24770359}" dt="2019-10-28T17:55:25.708" v="424"/>
          <ac:spMkLst>
            <pc:docMk/>
            <pc:sldMk cId="1145378324" sldId="407"/>
            <ac:spMk id="9" creationId="{AE98DE31-8ECC-43AD-95C4-43E2F7EE8EC3}"/>
          </ac:spMkLst>
        </pc:spChg>
        <pc:spChg chg="add">
          <ac:chgData name="Claire Walker" userId="ea9b7a16-6533-4bfc-968f-2b771b65ab59" providerId="ADAL" clId="{37224181-0C99-4C6C-A5F6-06BB24770359}" dt="2019-10-28T17:55:25.708" v="424"/>
          <ac:spMkLst>
            <pc:docMk/>
            <pc:sldMk cId="1145378324" sldId="407"/>
            <ac:spMk id="10" creationId="{AD7D2FD0-A3C0-40E9-B773-EF1C3B929C49}"/>
          </ac:spMkLst>
        </pc:spChg>
        <pc:spChg chg="add">
          <ac:chgData name="Claire Walker" userId="ea9b7a16-6533-4bfc-968f-2b771b65ab59" providerId="ADAL" clId="{37224181-0C99-4C6C-A5F6-06BB24770359}" dt="2019-10-28T17:55:25.708" v="424"/>
          <ac:spMkLst>
            <pc:docMk/>
            <pc:sldMk cId="1145378324" sldId="407"/>
            <ac:spMk id="11" creationId="{E168A966-8890-41C5-8423-B804B941815D}"/>
          </ac:spMkLst>
        </pc:spChg>
        <pc:spChg chg="add mod">
          <ac:chgData name="Claire Walker" userId="ea9b7a16-6533-4bfc-968f-2b771b65ab59" providerId="ADAL" clId="{37224181-0C99-4C6C-A5F6-06BB24770359}" dt="2019-10-28T17:56:04.044" v="471" actId="122"/>
          <ac:spMkLst>
            <pc:docMk/>
            <pc:sldMk cId="1145378324" sldId="407"/>
            <ac:spMk id="12" creationId="{2BB0D729-D6F5-4D36-8EB1-8396AC4FDFDA}"/>
          </ac:spMkLst>
        </pc:spChg>
        <pc:spChg chg="mod">
          <ac:chgData name="Claire Walker" userId="ea9b7a16-6533-4bfc-968f-2b771b65ab59" providerId="ADAL" clId="{37224181-0C99-4C6C-A5F6-06BB24770359}" dt="2019-10-28T17:53:56.542" v="356" actId="20577"/>
          <ac:spMkLst>
            <pc:docMk/>
            <pc:sldMk cId="1145378324" sldId="407"/>
            <ac:spMk id="19" creationId="{5252A847-DE45-4FA3-A1F8-EEBEB845FF8E}"/>
          </ac:spMkLst>
        </pc:spChg>
      </pc:sldChg>
      <pc:sldChg chg="modSp">
        <pc:chgData name="Claire Walker" userId="ea9b7a16-6533-4bfc-968f-2b771b65ab59" providerId="ADAL" clId="{37224181-0C99-4C6C-A5F6-06BB24770359}" dt="2019-10-28T17:57:46.872" v="491" actId="20577"/>
        <pc:sldMkLst>
          <pc:docMk/>
          <pc:sldMk cId="2923819021" sldId="411"/>
        </pc:sldMkLst>
        <pc:spChg chg="mod">
          <ac:chgData name="Claire Walker" userId="ea9b7a16-6533-4bfc-968f-2b771b65ab59" providerId="ADAL" clId="{37224181-0C99-4C6C-A5F6-06BB24770359}" dt="2019-10-28T17:57:46.872" v="491" actId="20577"/>
          <ac:spMkLst>
            <pc:docMk/>
            <pc:sldMk cId="2923819021" sldId="411"/>
            <ac:spMk id="19" creationId="{5252A847-DE45-4FA3-A1F8-EEBEB845FF8E}"/>
          </ac:spMkLst>
        </pc:spChg>
      </pc:sldChg>
      <pc:sldChg chg="modSp">
        <pc:chgData name="Claire Walker" userId="ea9b7a16-6533-4bfc-968f-2b771b65ab59" providerId="ADAL" clId="{37224181-0C99-4C6C-A5F6-06BB24770359}" dt="2019-10-28T17:58:18.424" v="500" actId="20577"/>
        <pc:sldMkLst>
          <pc:docMk/>
          <pc:sldMk cId="715861331" sldId="422"/>
        </pc:sldMkLst>
        <pc:spChg chg="mod">
          <ac:chgData name="Claire Walker" userId="ea9b7a16-6533-4bfc-968f-2b771b65ab59" providerId="ADAL" clId="{37224181-0C99-4C6C-A5F6-06BB24770359}" dt="2019-10-28T17:58:18.424" v="500" actId="20577"/>
          <ac:spMkLst>
            <pc:docMk/>
            <pc:sldMk cId="715861331" sldId="422"/>
            <ac:spMk id="19" creationId="{5252A847-DE45-4FA3-A1F8-EEBEB845FF8E}"/>
          </ac:spMkLst>
        </pc:spChg>
      </pc:sldChg>
      <pc:sldChg chg="del">
        <pc:chgData name="Claire Walker" userId="ea9b7a16-6533-4bfc-968f-2b771b65ab59" providerId="ADAL" clId="{37224181-0C99-4C6C-A5F6-06BB24770359}" dt="2019-10-28T17:57:33.407" v="486" actId="2696"/>
        <pc:sldMkLst>
          <pc:docMk/>
          <pc:sldMk cId="2288727792" sldId="424"/>
        </pc:sldMkLst>
      </pc:sldChg>
      <pc:sldChg chg="addSp modSp add">
        <pc:chgData name="Claire Walker" userId="ea9b7a16-6533-4bfc-968f-2b771b65ab59" providerId="ADAL" clId="{37224181-0C99-4C6C-A5F6-06BB24770359}" dt="2019-10-28T17:57:36.462" v="490" actId="20577"/>
        <pc:sldMkLst>
          <pc:docMk/>
          <pc:sldMk cId="2144504357" sldId="431"/>
        </pc:sldMkLst>
        <pc:spChg chg="add mod">
          <ac:chgData name="Claire Walker" userId="ea9b7a16-6533-4bfc-968f-2b771b65ab59" providerId="ADAL" clId="{37224181-0C99-4C6C-A5F6-06BB24770359}" dt="2019-10-28T17:57:30.363" v="485" actId="20577"/>
          <ac:spMkLst>
            <pc:docMk/>
            <pc:sldMk cId="2144504357" sldId="431"/>
            <ac:spMk id="9" creationId="{20C8058C-6394-452C-B29A-17AAAF32C452}"/>
          </ac:spMkLst>
        </pc:spChg>
        <pc:spChg chg="add mod">
          <ac:chgData name="Claire Walker" userId="ea9b7a16-6533-4bfc-968f-2b771b65ab59" providerId="ADAL" clId="{37224181-0C99-4C6C-A5F6-06BB24770359}" dt="2019-10-28T17:57:36.462" v="490" actId="20577"/>
          <ac:spMkLst>
            <pc:docMk/>
            <pc:sldMk cId="2144504357" sldId="431"/>
            <ac:spMk id="10" creationId="{E9D0A104-FCD8-429E-9002-C59D77CF7A38}"/>
          </ac:spMkLst>
        </pc:spChg>
      </pc:sldChg>
    </pc:docChg>
  </pc:docChgLst>
  <pc:docChgLst>
    <pc:chgData name="Victoria Worthington" userId="3602fdab-493b-4fe0-87da-353562330a36" providerId="ADAL" clId="{983D6EA6-9BCE-4C8B-8879-E7602A002BC3}"/>
    <pc:docChg chg="custSel modSld">
      <pc:chgData name="Victoria Worthington" userId="3602fdab-493b-4fe0-87da-353562330a36" providerId="ADAL" clId="{983D6EA6-9BCE-4C8B-8879-E7602A002BC3}" dt="2018-11-22T09:13:49.631" v="430" actId="207"/>
      <pc:docMkLst>
        <pc:docMk/>
      </pc:docMkLst>
      <pc:sldChg chg="modSp">
        <pc:chgData name="Victoria Worthington" userId="3602fdab-493b-4fe0-87da-353562330a36" providerId="ADAL" clId="{983D6EA6-9BCE-4C8B-8879-E7602A002BC3}" dt="2018-11-22T09:12:28.806" v="415" actId="20577"/>
        <pc:sldMkLst>
          <pc:docMk/>
          <pc:sldMk cId="1145378324" sldId="407"/>
        </pc:sldMkLst>
        <pc:spChg chg="mod">
          <ac:chgData name="Victoria Worthington" userId="3602fdab-493b-4fe0-87da-353562330a36" providerId="ADAL" clId="{983D6EA6-9BCE-4C8B-8879-E7602A002BC3}" dt="2018-11-22T09:12:28.806" v="415" actId="20577"/>
          <ac:spMkLst>
            <pc:docMk/>
            <pc:sldMk cId="1145378324" sldId="407"/>
            <ac:spMk id="19" creationId="{5252A847-DE45-4FA3-A1F8-EEBEB845FF8E}"/>
          </ac:spMkLst>
        </pc:spChg>
      </pc:sldChg>
      <pc:sldChg chg="modSp">
        <pc:chgData name="Victoria Worthington" userId="3602fdab-493b-4fe0-87da-353562330a36" providerId="ADAL" clId="{983D6EA6-9BCE-4C8B-8879-E7602A002BC3}" dt="2018-11-22T09:13:38.131" v="428" actId="20577"/>
        <pc:sldMkLst>
          <pc:docMk/>
          <pc:sldMk cId="457150300" sldId="414"/>
        </pc:sldMkLst>
        <pc:graphicFrameChg chg="modGraphic">
          <ac:chgData name="Victoria Worthington" userId="3602fdab-493b-4fe0-87da-353562330a36" providerId="ADAL" clId="{983D6EA6-9BCE-4C8B-8879-E7602A002BC3}" dt="2018-11-22T09:13:38.131" v="428" actId="20577"/>
          <ac:graphicFrameMkLst>
            <pc:docMk/>
            <pc:sldMk cId="457150300" sldId="414"/>
            <ac:graphicFrameMk id="2" creationId="{E75FECE0-FB01-4D0F-9239-B8B8AD135D45}"/>
          </ac:graphicFrameMkLst>
        </pc:graphicFrameChg>
      </pc:sldChg>
      <pc:sldChg chg="modSp">
        <pc:chgData name="Victoria Worthington" userId="3602fdab-493b-4fe0-87da-353562330a36" providerId="ADAL" clId="{983D6EA6-9BCE-4C8B-8879-E7602A002BC3}" dt="2018-11-22T09:13:49.631" v="430" actId="207"/>
        <pc:sldMkLst>
          <pc:docMk/>
          <pc:sldMk cId="1056775695" sldId="415"/>
        </pc:sldMkLst>
        <pc:graphicFrameChg chg="mod modGraphic">
          <ac:chgData name="Victoria Worthington" userId="3602fdab-493b-4fe0-87da-353562330a36" providerId="ADAL" clId="{983D6EA6-9BCE-4C8B-8879-E7602A002BC3}" dt="2018-11-22T09:13:49.631" v="430" actId="207"/>
          <ac:graphicFrameMkLst>
            <pc:docMk/>
            <pc:sldMk cId="1056775695" sldId="415"/>
            <ac:graphicFrameMk id="2" creationId="{E75FECE0-FB01-4D0F-9239-B8B8AD135D45}"/>
          </ac:graphicFrameMkLst>
        </pc:graphicFrameChg>
      </pc:sldChg>
      <pc:sldChg chg="modSp">
        <pc:chgData name="Victoria Worthington" userId="3602fdab-493b-4fe0-87da-353562330a36" providerId="ADAL" clId="{983D6EA6-9BCE-4C8B-8879-E7602A002BC3}" dt="2018-11-22T09:05:58.026" v="3" actId="20577"/>
        <pc:sldMkLst>
          <pc:docMk/>
          <pc:sldMk cId="4175610077" sldId="417"/>
        </pc:sldMkLst>
        <pc:spChg chg="mod">
          <ac:chgData name="Victoria Worthington" userId="3602fdab-493b-4fe0-87da-353562330a36" providerId="ADAL" clId="{983D6EA6-9BCE-4C8B-8879-E7602A002BC3}" dt="2018-11-22T09:05:58.026" v="3" actId="20577"/>
          <ac:spMkLst>
            <pc:docMk/>
            <pc:sldMk cId="4175610077" sldId="417"/>
            <ac:spMk id="19" creationId="{5252A847-DE45-4FA3-A1F8-EEBEB845FF8E}"/>
          </ac:spMkLst>
        </pc:spChg>
      </pc:sldChg>
      <pc:sldChg chg="modSp">
        <pc:chgData name="Victoria Worthington" userId="3602fdab-493b-4fe0-87da-353562330a36" providerId="ADAL" clId="{983D6EA6-9BCE-4C8B-8879-E7602A002BC3}" dt="2018-11-22T09:11:06.275" v="389" actId="20577"/>
        <pc:sldMkLst>
          <pc:docMk/>
          <pc:sldMk cId="1595176922" sldId="420"/>
        </pc:sldMkLst>
        <pc:spChg chg="mod">
          <ac:chgData name="Victoria Worthington" userId="3602fdab-493b-4fe0-87da-353562330a36" providerId="ADAL" clId="{983D6EA6-9BCE-4C8B-8879-E7602A002BC3}" dt="2018-11-22T09:11:06.275" v="389" actId="20577"/>
          <ac:spMkLst>
            <pc:docMk/>
            <pc:sldMk cId="1595176922" sldId="420"/>
            <ac:spMk id="19" creationId="{5252A847-DE45-4FA3-A1F8-EEBEB845FF8E}"/>
          </ac:spMkLst>
        </pc:spChg>
      </pc:sldChg>
    </pc:docChg>
  </pc:docChgLst>
  <pc:docChgLst>
    <pc:chgData name="Lee Peckover" userId="5895743b-be28-4676-8a25-8aee7e374520" providerId="ADAL" clId="{195173A9-7A5F-4CE9-A664-0C2197819B50}"/>
    <pc:docChg chg="modSld">
      <pc:chgData name="Lee Peckover" userId="5895743b-be28-4676-8a25-8aee7e374520" providerId="ADAL" clId="{195173A9-7A5F-4CE9-A664-0C2197819B50}" dt="2018-11-22T10:45:03.287" v="1" actId="20577"/>
      <pc:docMkLst>
        <pc:docMk/>
      </pc:docMkLst>
      <pc:sldChg chg="modSp">
        <pc:chgData name="Lee Peckover" userId="5895743b-be28-4676-8a25-8aee7e374520" providerId="ADAL" clId="{195173A9-7A5F-4CE9-A664-0C2197819B50}" dt="2018-11-22T10:44:49.682" v="0" actId="207"/>
        <pc:sldMkLst>
          <pc:docMk/>
          <pc:sldMk cId="2637481266" sldId="256"/>
        </pc:sldMkLst>
        <pc:spChg chg="mod">
          <ac:chgData name="Lee Peckover" userId="5895743b-be28-4676-8a25-8aee7e374520" providerId="ADAL" clId="{195173A9-7A5F-4CE9-A664-0C2197819B50}" dt="2018-11-22T10:44:49.682" v="0" actId="207"/>
          <ac:spMkLst>
            <pc:docMk/>
            <pc:sldMk cId="2637481266" sldId="256"/>
            <ac:spMk id="19" creationId="{5252A847-DE45-4FA3-A1F8-EEBEB845FF8E}"/>
          </ac:spMkLst>
        </pc:spChg>
      </pc:sldChg>
      <pc:sldChg chg="modSp">
        <pc:chgData name="Lee Peckover" userId="5895743b-be28-4676-8a25-8aee7e374520" providerId="ADAL" clId="{195173A9-7A5F-4CE9-A664-0C2197819B50}" dt="2018-11-22T10:45:03.287" v="1" actId="20577"/>
        <pc:sldMkLst>
          <pc:docMk/>
          <pc:sldMk cId="3401100034" sldId="390"/>
        </pc:sldMkLst>
        <pc:spChg chg="mod">
          <ac:chgData name="Lee Peckover" userId="5895743b-be28-4676-8a25-8aee7e374520" providerId="ADAL" clId="{195173A9-7A5F-4CE9-A664-0C2197819B50}" dt="2018-11-22T10:45:03.287" v="1" actId="20577"/>
          <ac:spMkLst>
            <pc:docMk/>
            <pc:sldMk cId="3401100034" sldId="390"/>
            <ac:spMk id="7" creationId="{C0CD6503-388C-4F9E-9FB0-9053D8579D01}"/>
          </ac:spMkLst>
        </pc:spChg>
      </pc:sldChg>
    </pc:docChg>
  </pc:docChgLst>
  <pc:docChgLst>
    <pc:chgData name="Jade Raynor" userId="7d7597aa-3574-4818-9f5e-e6442faad96c" providerId="ADAL" clId="{D88F5E46-A2B9-48EB-8DE9-A15ED348B018}"/>
    <pc:docChg chg="modSld">
      <pc:chgData name="Jade Raynor" userId="7d7597aa-3574-4818-9f5e-e6442faad96c" providerId="ADAL" clId="{D88F5E46-A2B9-48EB-8DE9-A15ED348B018}" dt="2019-10-14T10:50:55.243" v="75" actId="20577"/>
      <pc:docMkLst>
        <pc:docMk/>
      </pc:docMkLst>
      <pc:sldChg chg="modSp">
        <pc:chgData name="Jade Raynor" userId="7d7597aa-3574-4818-9f5e-e6442faad96c" providerId="ADAL" clId="{D88F5E46-A2B9-48EB-8DE9-A15ED348B018}" dt="2019-10-14T10:48:16.638" v="2" actId="122"/>
        <pc:sldMkLst>
          <pc:docMk/>
          <pc:sldMk cId="636014570" sldId="314"/>
        </pc:sldMkLst>
        <pc:spChg chg="mod">
          <ac:chgData name="Jade Raynor" userId="7d7597aa-3574-4818-9f5e-e6442faad96c" providerId="ADAL" clId="{D88F5E46-A2B9-48EB-8DE9-A15ED348B018}" dt="2019-10-14T10:48:16.638" v="2" actId="122"/>
          <ac:spMkLst>
            <pc:docMk/>
            <pc:sldMk cId="636014570" sldId="314"/>
            <ac:spMk id="2" creationId="{344AEEF9-EE4B-458E-AE19-A64626883D2F}"/>
          </ac:spMkLst>
        </pc:spChg>
      </pc:sldChg>
      <pc:sldChg chg="modSp">
        <pc:chgData name="Jade Raynor" userId="7d7597aa-3574-4818-9f5e-e6442faad96c" providerId="ADAL" clId="{D88F5E46-A2B9-48EB-8DE9-A15ED348B018}" dt="2019-10-14T10:47:24.368" v="1" actId="403"/>
        <pc:sldMkLst>
          <pc:docMk/>
          <pc:sldMk cId="3401100034" sldId="390"/>
        </pc:sldMkLst>
        <pc:spChg chg="mod">
          <ac:chgData name="Jade Raynor" userId="7d7597aa-3574-4818-9f5e-e6442faad96c" providerId="ADAL" clId="{D88F5E46-A2B9-48EB-8DE9-A15ED348B018}" dt="2019-10-14T10:47:24.368" v="1" actId="403"/>
          <ac:spMkLst>
            <pc:docMk/>
            <pc:sldMk cId="3401100034" sldId="390"/>
            <ac:spMk id="7" creationId="{C0CD6503-388C-4F9E-9FB0-9053D8579D01}"/>
          </ac:spMkLst>
        </pc:spChg>
      </pc:sldChg>
      <pc:sldChg chg="modSp">
        <pc:chgData name="Jade Raynor" userId="7d7597aa-3574-4818-9f5e-e6442faad96c" providerId="ADAL" clId="{D88F5E46-A2B9-48EB-8DE9-A15ED348B018}" dt="2019-10-14T10:48:20.570" v="3" actId="122"/>
        <pc:sldMkLst>
          <pc:docMk/>
          <pc:sldMk cId="902684351" sldId="416"/>
        </pc:sldMkLst>
        <pc:spChg chg="mod">
          <ac:chgData name="Jade Raynor" userId="7d7597aa-3574-4818-9f5e-e6442faad96c" providerId="ADAL" clId="{D88F5E46-A2B9-48EB-8DE9-A15ED348B018}" dt="2019-10-14T10:48:20.570" v="3" actId="122"/>
          <ac:spMkLst>
            <pc:docMk/>
            <pc:sldMk cId="902684351" sldId="416"/>
            <ac:spMk id="2" creationId="{344AEEF9-EE4B-458E-AE19-A64626883D2F}"/>
          </ac:spMkLst>
        </pc:spChg>
      </pc:sldChg>
      <pc:sldChg chg="modSp">
        <pc:chgData name="Jade Raynor" userId="7d7597aa-3574-4818-9f5e-e6442faad96c" providerId="ADAL" clId="{D88F5E46-A2B9-48EB-8DE9-A15ED348B018}" dt="2019-10-14T10:48:23.406" v="4" actId="122"/>
        <pc:sldMkLst>
          <pc:docMk/>
          <pc:sldMk cId="4175610077" sldId="417"/>
        </pc:sldMkLst>
        <pc:spChg chg="mod">
          <ac:chgData name="Jade Raynor" userId="7d7597aa-3574-4818-9f5e-e6442faad96c" providerId="ADAL" clId="{D88F5E46-A2B9-48EB-8DE9-A15ED348B018}" dt="2019-10-14T10:48:23.406" v="4" actId="122"/>
          <ac:spMkLst>
            <pc:docMk/>
            <pc:sldMk cId="4175610077" sldId="417"/>
            <ac:spMk id="2" creationId="{344AEEF9-EE4B-458E-AE19-A64626883D2F}"/>
          </ac:spMkLst>
        </pc:spChg>
      </pc:sldChg>
      <pc:sldChg chg="modSp">
        <pc:chgData name="Jade Raynor" userId="7d7597aa-3574-4818-9f5e-e6442faad96c" providerId="ADAL" clId="{D88F5E46-A2B9-48EB-8DE9-A15ED348B018}" dt="2019-10-14T10:49:51.377" v="13" actId="20577"/>
        <pc:sldMkLst>
          <pc:docMk/>
          <pc:sldMk cId="3046263416" sldId="421"/>
        </pc:sldMkLst>
        <pc:graphicFrameChg chg="modGraphic">
          <ac:chgData name="Jade Raynor" userId="7d7597aa-3574-4818-9f5e-e6442faad96c" providerId="ADAL" clId="{D88F5E46-A2B9-48EB-8DE9-A15ED348B018}" dt="2019-10-14T10:49:51.377" v="13" actId="20577"/>
          <ac:graphicFrameMkLst>
            <pc:docMk/>
            <pc:sldMk cId="3046263416" sldId="421"/>
            <ac:graphicFrameMk id="13" creationId="{90D7D7FE-04B8-44BF-B005-054A460D7247}"/>
          </ac:graphicFrameMkLst>
        </pc:graphicFrameChg>
      </pc:sldChg>
      <pc:sldChg chg="modSp">
        <pc:chgData name="Jade Raynor" userId="7d7597aa-3574-4818-9f5e-e6442faad96c" providerId="ADAL" clId="{D88F5E46-A2B9-48EB-8DE9-A15ED348B018}" dt="2019-10-14T10:50:55.243" v="75" actId="20577"/>
        <pc:sldMkLst>
          <pc:docMk/>
          <pc:sldMk cId="715861331" sldId="422"/>
        </pc:sldMkLst>
        <pc:spChg chg="mod">
          <ac:chgData name="Jade Raynor" userId="7d7597aa-3574-4818-9f5e-e6442faad96c" providerId="ADAL" clId="{D88F5E46-A2B9-48EB-8DE9-A15ED348B018}" dt="2019-10-14T10:50:47.261" v="66" actId="20577"/>
          <ac:spMkLst>
            <pc:docMk/>
            <pc:sldMk cId="715861331" sldId="422"/>
            <ac:spMk id="19" creationId="{5252A847-DE45-4FA3-A1F8-EEBEB845FF8E}"/>
          </ac:spMkLst>
        </pc:spChg>
        <pc:graphicFrameChg chg="modGraphic">
          <ac:chgData name="Jade Raynor" userId="7d7597aa-3574-4818-9f5e-e6442faad96c" providerId="ADAL" clId="{D88F5E46-A2B9-48EB-8DE9-A15ED348B018}" dt="2019-10-14T10:50:55.243" v="75" actId="20577"/>
          <ac:graphicFrameMkLst>
            <pc:docMk/>
            <pc:sldMk cId="715861331" sldId="422"/>
            <ac:graphicFrameMk id="13" creationId="{90D7D7FE-04B8-44BF-B005-054A460D724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6E5848-1638-4BF4-A5A0-E8CEFF8B67C9}" type="datetimeFigureOut">
              <a:rPr lang="en-GB" smtClean="0"/>
              <a:t>29/10/2019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594FD-8F8B-4F2A-995F-D53B8286AD67}" type="slidenum">
              <a:rPr lang="en-GB" smtClean="0"/>
              <a:t>‹#›</a:t>
            </a:fld>
            <a:endParaRPr lang="en-GB"/>
          </a:p>
        </p:txBody>
      </p:sp>
    </p:spTree>
    <p:extLst>
      <p:ext uri="{BB962C8B-B14F-4D97-AF65-F5344CB8AC3E}">
        <p14:creationId xmlns:p14="http://schemas.microsoft.com/office/powerpoint/2010/main" val="424483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11594FD-8F8B-4F2A-995F-D53B8286AD67}" type="slidenum">
              <a:rPr lang="en-GB" smtClean="0"/>
              <a:t>17</a:t>
            </a:fld>
            <a:endParaRPr lang="en-GB"/>
          </a:p>
        </p:txBody>
      </p:sp>
    </p:spTree>
    <p:extLst>
      <p:ext uri="{BB962C8B-B14F-4D97-AF65-F5344CB8AC3E}">
        <p14:creationId xmlns:p14="http://schemas.microsoft.com/office/powerpoint/2010/main" val="3023194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163167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7214516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83518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539146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29/10/2019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9112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29/10/2019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748133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29/10/2019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9749454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652645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635704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0354657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693780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29/10/2019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C43C518-2E58-4E98-8F61-29A47E1D445A}" type="datetimeFigureOut">
              <a:rPr lang="en-GB" smtClean="0"/>
              <a:t>29/10/2019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C43C518-2E58-4E98-8F61-29A47E1D445A}" type="datetimeFigureOut">
              <a:rPr lang="en-GB" smtClean="0"/>
              <a:t>29/10/2019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29/10/2019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29/10/2019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29/10/2019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8536709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hyperlink" Target="https://survey.zohopublic.eu/zs/V2BBWx"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classroomsecrets.co.uk/content-domain-filter/?fwp_contentdomain=6G4.3" TargetMode="External"/><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hyperlink" Target="https://classroomsecrets.co.uk/was-or-were-year-6-subjunctive-form-free-resource-pack" TargetMode="External"/><Relationship Id="rId4" Type="http://schemas.openxmlformats.org/officeDocument/2006/relationships/hyperlink" Target="https://classroomsecrets.co.uk/search/?fwp_topic=gps-scheme-of-work"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2" name="Group 1">
            <a:extLst>
              <a:ext uri="{FF2B5EF4-FFF2-40B4-BE49-F238E27FC236}">
                <a16:creationId xmlns:a16="http://schemas.microsoft.com/office/drawing/2014/main" id="{0B5FE2AA-CD0E-4AB6-989D-B8329B3F3C6D}"/>
              </a:ext>
            </a:extLst>
          </p:cNvPr>
          <p:cNvGrpSpPr/>
          <p:nvPr/>
        </p:nvGrpSpPr>
        <p:grpSpPr>
          <a:xfrm>
            <a:off x="27814" y="6454317"/>
            <a:ext cx="1231337" cy="403587"/>
            <a:chOff x="27814" y="6454317"/>
            <a:chExt cx="1231337" cy="403587"/>
          </a:xfrm>
        </p:grpSpPr>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charset="0"/>
                </a:rPr>
                <a:t>© Classroom Secrets Limited 2019</a:t>
              </a:r>
            </a:p>
          </p:txBody>
        </p:sp>
      </p:grpSp>
      <p:sp>
        <p:nvSpPr>
          <p:cNvPr id="6" name="Rectangle 5">
            <a:extLst>
              <a:ext uri="{FF2B5EF4-FFF2-40B4-BE49-F238E27FC236}">
                <a16:creationId xmlns:a16="http://schemas.microsoft.com/office/drawing/2014/main" id="{E217BAE8-149C-45AB-9D28-3D61A5358F9F}"/>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a:ln>
                  <a:noFill/>
                </a:ln>
                <a:solidFill>
                  <a:srgbClr val="E7E6E6">
                    <a:lumMod val="50000"/>
                  </a:srgbClr>
                </a:solidFill>
                <a:effectLst/>
                <a:uLnTx/>
                <a:uFillTx/>
                <a:latin typeface="Century Gothic" panose="020B0502020202020204" pitchFamily="34" charset="0"/>
                <a:ea typeface="+mn-ea"/>
                <a:cs typeface="+mn-cs"/>
              </a:rPr>
              <a:t>LIFE/work balance</a:t>
            </a:r>
            <a:endParaRPr kumimoji="0" lang="en-GB" sz="1600" b="1" i="0" u="none" strike="noStrike" kern="1200" cap="none" spc="0" normalizeH="0" baseline="0" noProof="0">
              <a:ln>
                <a:noFill/>
              </a:ln>
              <a:solidFill>
                <a:srgbClr val="E7E6E6">
                  <a:lumMod val="25000"/>
                </a:srgbClr>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We have started a #</a:t>
            </a:r>
            <a:r>
              <a:rPr kumimoji="0" lang="en-GB" sz="1600" b="1" i="0" u="none" strike="noStrike" kern="1200" cap="none" spc="0" normalizeH="0" baseline="0" noProof="0" err="1">
                <a:ln>
                  <a:noFill/>
                </a:ln>
                <a:solidFill>
                  <a:prstClr val="black"/>
                </a:solidFill>
                <a:effectLst/>
                <a:uLnTx/>
                <a:uFillTx/>
                <a:latin typeface="Century Gothic" panose="020B0502020202020204" pitchFamily="34" charset="0"/>
                <a:ea typeface="+mn-ea"/>
                <a:cs typeface="+mn-cs"/>
              </a:rPr>
              <a:t>LIFEworkbalance</a:t>
            </a: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 campaign and we need your help to complete our LIFE/work balance survey.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b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We hope to publish the results soon, so please give 15 minutes of your time to help us get a true picture of school life.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Want to be a part of this campaign? Take the </a:t>
            </a: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hlinkClick r:id="rId4"/>
              </a:rPr>
              <a:t>survey</a:t>
            </a:r>
            <a:r>
              <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rPr>
              <a:t> on our website and share it with your colleagues!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Century Gothic" panose="020B0502020202020204" pitchFamily="34" charset="0"/>
              <a:ea typeface="+mn-ea"/>
              <a:cs typeface="+mn-cs"/>
            </a:endParaRPr>
          </a:p>
        </p:txBody>
      </p:sp>
      <p:pic>
        <p:nvPicPr>
          <p:cNvPr id="9" name="Picture 8">
            <a:extLst>
              <a:ext uri="{FF2B5EF4-FFF2-40B4-BE49-F238E27FC236}">
                <a16:creationId xmlns:a16="http://schemas.microsoft.com/office/drawing/2014/main" id="{BE10E778-FB36-475C-BE47-58C3ADAC705E}"/>
              </a:ext>
            </a:extLst>
          </p:cNvPr>
          <p:cNvPicPr>
            <a:picLocks noChangeAspect="1"/>
          </p:cNvPicPr>
          <p:nvPr/>
        </p:nvPicPr>
        <p:blipFill rotWithShape="1">
          <a:blip r:embed="rId5">
            <a:extLst>
              <a:ext uri="{28A0092B-C50C-407E-A947-70E740481C1C}">
                <a14:useLocalDpi xmlns:a14="http://schemas.microsoft.com/office/drawing/2010/main" val="0"/>
              </a:ext>
            </a:extLst>
          </a:blip>
          <a:srcRect l="12956" t="24076" r="12583" b="34583"/>
          <a:stretch/>
        </p:blipFill>
        <p:spPr>
          <a:xfrm>
            <a:off x="1772529" y="773723"/>
            <a:ext cx="5627077" cy="2208628"/>
          </a:xfrm>
          <a:prstGeom prst="rect">
            <a:avLst/>
          </a:prstGeom>
        </p:spPr>
      </p:pic>
    </p:spTree>
    <p:extLst>
      <p:ext uri="{BB962C8B-B14F-4D97-AF65-F5344CB8AC3E}">
        <p14:creationId xmlns:p14="http://schemas.microsoft.com/office/powerpoint/2010/main" val="2637086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Change the underlined verb so that it is written in the subjunctive form.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I wish I </a:t>
            </a:r>
            <a:r>
              <a:rPr lang="en-GB" sz="2000" b="1" u="sng" dirty="0">
                <a:solidFill>
                  <a:prstClr val="black"/>
                </a:solidFill>
                <a:latin typeface="Century Gothic" panose="020B0502020202020204" pitchFamily="34" charset="0"/>
              </a:rPr>
              <a:t>was</a:t>
            </a:r>
            <a:r>
              <a:rPr lang="en-GB" sz="2000" b="1" dirty="0">
                <a:solidFill>
                  <a:prstClr val="black"/>
                </a:solidFill>
                <a:latin typeface="Century Gothic" panose="020B0502020202020204" pitchFamily="34" charset="0"/>
              </a:rPr>
              <a:t> chosen to compete in the athletics competition, I’ve worked so hard in training.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defTabSz="685800">
              <a:defRPr/>
            </a:pPr>
            <a:r>
              <a:rPr lang="en-GB" sz="2000" b="1" dirty="0">
                <a:solidFill>
                  <a:prstClr val="black"/>
                </a:solidFill>
                <a:latin typeface="Century Gothic" panose="020B0502020202020204" pitchFamily="34" charset="0"/>
              </a:rPr>
              <a:t>I wish I </a:t>
            </a:r>
            <a:r>
              <a:rPr lang="en-GB" sz="2000" b="1" u="sng" dirty="0">
                <a:solidFill>
                  <a:srgbClr val="FF0000"/>
                </a:solidFill>
                <a:latin typeface="Century Gothic" panose="020B0502020202020204" pitchFamily="34" charset="0"/>
              </a:rPr>
              <a:t>were</a:t>
            </a:r>
            <a:r>
              <a:rPr lang="en-GB" sz="2000" b="1" dirty="0">
                <a:solidFill>
                  <a:prstClr val="black"/>
                </a:solidFill>
                <a:latin typeface="Century Gothic" panose="020B0502020202020204" pitchFamily="34" charset="0"/>
              </a:rPr>
              <a:t> chosen to compete in the athletics competition, I’ve worked so hard in training. </a:t>
            </a:r>
          </a:p>
          <a:p>
            <a:pPr lvl="0" defTabSz="685800">
              <a:defRPr/>
            </a:pPr>
            <a:endParaRPr lang="en-GB" sz="2000" b="1" dirty="0">
              <a:solidFill>
                <a:prstClr val="black"/>
              </a:solidFill>
              <a:latin typeface="Century Gothic" panose="020B0502020202020204" pitchFamily="34" charset="0"/>
            </a:endParaRPr>
          </a:p>
        </p:txBody>
      </p:sp>
      <p:grpSp>
        <p:nvGrpSpPr>
          <p:cNvPr id="6" name="Group 5">
            <a:extLst>
              <a:ext uri="{FF2B5EF4-FFF2-40B4-BE49-F238E27FC236}">
                <a16:creationId xmlns:a16="http://schemas.microsoft.com/office/drawing/2014/main" id="{36C0A22C-64D5-41F9-81BF-AE5F49D6576E}"/>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0A4487FA-574B-4C69-890D-4742A00F23DF}"/>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C138A245-52ED-4B78-96B8-808602AFE3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2923819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Rewrite the sentence in the subjunctive form.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If I was going on a trip this weekend, I would like to go on the train to Edinburgh.</a:t>
            </a:r>
          </a:p>
        </p:txBody>
      </p:sp>
      <p:grpSp>
        <p:nvGrpSpPr>
          <p:cNvPr id="6" name="Group 5">
            <a:extLst>
              <a:ext uri="{FF2B5EF4-FFF2-40B4-BE49-F238E27FC236}">
                <a16:creationId xmlns:a16="http://schemas.microsoft.com/office/drawing/2014/main" id="{19185A8F-8016-433A-AA3D-47F84C4BC658}"/>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710E0A5F-B78C-45A7-A898-89EDF44B94F7}"/>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9051B7FF-8630-4163-BAA9-E3184B1AB4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3464746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Rewrite the sentence in the subjunctive form.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defTabSz="685800">
              <a:defRPr/>
            </a:pPr>
            <a:r>
              <a:rPr lang="en-GB" sz="2000" b="1" dirty="0">
                <a:solidFill>
                  <a:prstClr val="black"/>
                </a:solidFill>
                <a:latin typeface="Century Gothic" panose="020B0502020202020204" pitchFamily="34" charset="0"/>
              </a:rPr>
              <a:t>If I was going on a trip this weekend, I would like to go on the train to Edinburgh.</a:t>
            </a:r>
          </a:p>
          <a:p>
            <a:pPr lvl="0" defTabSz="685800">
              <a:defRPr/>
            </a:pPr>
            <a:endParaRPr lang="en-GB" sz="2000" b="1" dirty="0">
              <a:solidFill>
                <a:prstClr val="black"/>
              </a:solidFill>
              <a:latin typeface="Century Gothic" panose="020B0502020202020204" pitchFamily="34" charset="0"/>
            </a:endParaRPr>
          </a:p>
          <a:p>
            <a:pPr defTabSz="685800">
              <a:defRPr/>
            </a:pPr>
            <a:r>
              <a:rPr lang="en-GB" sz="2000" b="1" dirty="0">
                <a:solidFill>
                  <a:srgbClr val="FF0000"/>
                </a:solidFill>
                <a:latin typeface="Century Gothic" panose="020B0502020202020204" pitchFamily="34" charset="0"/>
              </a:rPr>
              <a:t>If I </a:t>
            </a:r>
            <a:r>
              <a:rPr lang="en-GB" sz="2000" b="1" u="sng" dirty="0">
                <a:solidFill>
                  <a:srgbClr val="FF0000"/>
                </a:solidFill>
                <a:latin typeface="Century Gothic" panose="020B0502020202020204" pitchFamily="34" charset="0"/>
              </a:rPr>
              <a:t>were</a:t>
            </a:r>
            <a:r>
              <a:rPr lang="en-GB" sz="2000" b="1" dirty="0">
                <a:solidFill>
                  <a:srgbClr val="FF0000"/>
                </a:solidFill>
                <a:latin typeface="Century Gothic" panose="020B0502020202020204" pitchFamily="34" charset="0"/>
              </a:rPr>
              <a:t> going on a trip this weekend, I would like to go on the train to Edinburgh.</a:t>
            </a:r>
          </a:p>
          <a:p>
            <a:pPr lvl="0" defTabSz="685800">
              <a:defRPr/>
            </a:pPr>
            <a:endParaRPr lang="en-GB" sz="2000" b="1" dirty="0">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p:txBody>
      </p:sp>
      <p:grpSp>
        <p:nvGrpSpPr>
          <p:cNvPr id="6" name="Group 5">
            <a:extLst>
              <a:ext uri="{FF2B5EF4-FFF2-40B4-BE49-F238E27FC236}">
                <a16:creationId xmlns:a16="http://schemas.microsoft.com/office/drawing/2014/main" id="{817122CD-A685-4202-8984-5723324298EC}"/>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1F12D0BA-B598-42CE-A0BF-3E76BFEDBBA4}"/>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81F7DDAC-B595-46AA-9558-A116F96E16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153994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Tick the sentence or sentences written in the subjunctive form.</a:t>
            </a:r>
          </a:p>
          <a:p>
            <a:pPr lvl="0" defTabSz="685800">
              <a:defRPr/>
            </a:pPr>
            <a:endParaRPr lang="en-GB" sz="2000" b="1"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p:txBody>
      </p:sp>
      <p:graphicFrame>
        <p:nvGraphicFramePr>
          <p:cNvPr id="2" name="Table 1">
            <a:extLst>
              <a:ext uri="{FF2B5EF4-FFF2-40B4-BE49-F238E27FC236}">
                <a16:creationId xmlns:a16="http://schemas.microsoft.com/office/drawing/2014/main" id="{E75FECE0-FB01-4D0F-9239-B8B8AD135D45}"/>
              </a:ext>
            </a:extLst>
          </p:cNvPr>
          <p:cNvGraphicFramePr>
            <a:graphicFrameLocks noGrp="1"/>
          </p:cNvGraphicFramePr>
          <p:nvPr>
            <p:extLst>
              <p:ext uri="{D42A27DB-BD31-4B8C-83A1-F6EECF244321}">
                <p14:modId xmlns:p14="http://schemas.microsoft.com/office/powerpoint/2010/main" val="1868395653"/>
              </p:ext>
            </p:extLst>
          </p:nvPr>
        </p:nvGraphicFramePr>
        <p:xfrm>
          <a:off x="802800" y="1839691"/>
          <a:ext cx="7538400" cy="3834470"/>
        </p:xfrm>
        <a:graphic>
          <a:graphicData uri="http://schemas.openxmlformats.org/drawingml/2006/table">
            <a:tbl>
              <a:tblPr firstRow="1" bandRow="1">
                <a:tableStyleId>{5C22544A-7EE6-4342-B048-85BDC9FD1C3A}</a:tableStyleId>
              </a:tblPr>
              <a:tblGrid>
                <a:gridCol w="6624000">
                  <a:extLst>
                    <a:ext uri="{9D8B030D-6E8A-4147-A177-3AD203B41FA5}">
                      <a16:colId xmlns:a16="http://schemas.microsoft.com/office/drawing/2014/main" val="3766644525"/>
                    </a:ext>
                  </a:extLst>
                </a:gridCol>
                <a:gridCol w="914400">
                  <a:extLst>
                    <a:ext uri="{9D8B030D-6E8A-4147-A177-3AD203B41FA5}">
                      <a16:colId xmlns:a16="http://schemas.microsoft.com/office/drawing/2014/main" val="153963392"/>
                    </a:ext>
                  </a:extLst>
                </a:gridCol>
              </a:tblGrid>
              <a:tr h="9083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 We could be partners if you were to go on the school trip.</a:t>
                      </a: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56119836"/>
                  </a:ext>
                </a:extLst>
              </a:tr>
              <a:tr h="504661">
                <a:tc>
                  <a:txBody>
                    <a:bodyPr/>
                    <a:lstStyle/>
                    <a:p>
                      <a:endParaRPr lang="en-GB" sz="1800" b="1" dirty="0">
                        <a:solidFill>
                          <a:schemeClr val="tx1"/>
                        </a:solidFill>
                        <a:latin typeface="Century Gothic" panose="020B0502020202020204" pitchFamily="34" charset="0"/>
                      </a:endParaRPr>
                    </a:p>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8391640"/>
                  </a:ext>
                </a:extLst>
              </a:tr>
              <a:tr h="9083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 If you were to go on the school trip, we could be partners.</a:t>
                      </a:r>
                    </a:p>
                    <a:p>
                      <a:endParaRPr lang="en-GB" sz="20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2000" b="1" dirty="0">
                        <a:solidFill>
                          <a:schemeClr val="tx1"/>
                        </a:solidFill>
                        <a:latin typeface="Century Gothic" panose="020B0502020202020204" pitchFamily="34" charset="0"/>
                      </a:endParaRP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1038015"/>
                  </a:ext>
                </a:extLst>
              </a:tr>
              <a:tr h="504661">
                <a:tc>
                  <a:txBody>
                    <a:bodyPr/>
                    <a:lstStyle/>
                    <a:p>
                      <a:endParaRPr lang="en-GB" sz="1800" b="1" dirty="0">
                        <a:solidFill>
                          <a:schemeClr val="tx1"/>
                        </a:solidFill>
                        <a:latin typeface="Century Gothic" panose="020B0502020202020204" pitchFamily="34" charset="0"/>
                      </a:endParaRPr>
                    </a:p>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5097751"/>
                  </a:ext>
                </a:extLst>
              </a:tr>
              <a:tr h="9083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 We could be partners if you was going on the school trip. </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txBody>
                  <a:tcPr marL="0" marR="0" marT="0" marB="0">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txBody>
                  <a:tcPr marL="0" marR="0" marT="0" marB="0">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2238124"/>
                  </a:ext>
                </a:extLst>
              </a:tr>
            </a:tbl>
          </a:graphicData>
        </a:graphic>
      </p:graphicFrame>
      <p:grpSp>
        <p:nvGrpSpPr>
          <p:cNvPr id="7" name="Group 6">
            <a:extLst>
              <a:ext uri="{FF2B5EF4-FFF2-40B4-BE49-F238E27FC236}">
                <a16:creationId xmlns:a16="http://schemas.microsoft.com/office/drawing/2014/main" id="{44BC8BB7-A0F2-4845-B397-3FDF911EA4F2}"/>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3F1F70C7-A879-477B-8E42-9BAC442F2BA2}"/>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10E88063-B2EF-4E35-98F2-12C99FCF5B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457150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Tick the sentence or sentences written in the subjunctive form.</a:t>
            </a:r>
          </a:p>
          <a:p>
            <a:pPr lvl="0" defTabSz="685800">
              <a:defRPr/>
            </a:pPr>
            <a:endParaRPr lang="en-GB" sz="2000" b="1"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p:txBody>
      </p:sp>
      <p:graphicFrame>
        <p:nvGraphicFramePr>
          <p:cNvPr id="2" name="Table 1">
            <a:extLst>
              <a:ext uri="{FF2B5EF4-FFF2-40B4-BE49-F238E27FC236}">
                <a16:creationId xmlns:a16="http://schemas.microsoft.com/office/drawing/2014/main" id="{E75FECE0-FB01-4D0F-9239-B8B8AD135D45}"/>
              </a:ext>
            </a:extLst>
          </p:cNvPr>
          <p:cNvGraphicFramePr>
            <a:graphicFrameLocks noGrp="1"/>
          </p:cNvGraphicFramePr>
          <p:nvPr>
            <p:extLst>
              <p:ext uri="{D42A27DB-BD31-4B8C-83A1-F6EECF244321}">
                <p14:modId xmlns:p14="http://schemas.microsoft.com/office/powerpoint/2010/main" val="1529666916"/>
              </p:ext>
            </p:extLst>
          </p:nvPr>
        </p:nvGraphicFramePr>
        <p:xfrm>
          <a:off x="802800" y="1839691"/>
          <a:ext cx="7538400" cy="3834470"/>
        </p:xfrm>
        <a:graphic>
          <a:graphicData uri="http://schemas.openxmlformats.org/drawingml/2006/table">
            <a:tbl>
              <a:tblPr firstRow="1" bandRow="1">
                <a:tableStyleId>{5C22544A-7EE6-4342-B048-85BDC9FD1C3A}</a:tableStyleId>
              </a:tblPr>
              <a:tblGrid>
                <a:gridCol w="6624000">
                  <a:extLst>
                    <a:ext uri="{9D8B030D-6E8A-4147-A177-3AD203B41FA5}">
                      <a16:colId xmlns:a16="http://schemas.microsoft.com/office/drawing/2014/main" val="3766644525"/>
                    </a:ext>
                  </a:extLst>
                </a:gridCol>
                <a:gridCol w="914400">
                  <a:extLst>
                    <a:ext uri="{9D8B030D-6E8A-4147-A177-3AD203B41FA5}">
                      <a16:colId xmlns:a16="http://schemas.microsoft.com/office/drawing/2014/main" val="153963392"/>
                    </a:ext>
                  </a:extLst>
                </a:gridCol>
              </a:tblGrid>
              <a:tr h="90839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rPr>
                        <a:t>A. We could be partners if you were to go on the school trip.</a:t>
                      </a:r>
                    </a:p>
                  </a:txBody>
                  <a:tcPr marL="0" marR="0" marT="0" marB="0">
                    <a:lnL w="12700" cap="flat" cmpd="sng" algn="ctr">
                      <a:no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Wingdings 2" panose="05020102010507070707" pitchFamily="18" charset="2"/>
                        </a:rPr>
                        <a:t></a:t>
                      </a:r>
                      <a:endParaRPr kumimoji="0" lang="en-GB" sz="5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endParaRPr>
                    </a:p>
                  </a:txBody>
                  <a:tcPr marL="0" marR="0" marT="0" marB="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56119836"/>
                  </a:ext>
                </a:extLst>
              </a:tr>
              <a:tr h="504661">
                <a:tc>
                  <a:txBody>
                    <a:bodyPr/>
                    <a:lstStyle/>
                    <a:p>
                      <a:endParaRPr lang="en-GB" sz="1800" b="1" dirty="0">
                        <a:solidFill>
                          <a:srgbClr val="FF0000"/>
                        </a:solidFill>
                        <a:latin typeface="Century Gothic" panose="020B0502020202020204" pitchFamily="34" charset="0"/>
                      </a:endParaRPr>
                    </a:p>
                    <a:p>
                      <a:endParaRPr lang="en-GB" sz="1800" b="1" dirty="0">
                        <a:solidFill>
                          <a:srgbClr val="FF0000"/>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8391640"/>
                  </a:ext>
                </a:extLst>
              </a:tr>
              <a:tr h="9083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rPr>
                        <a:t>B. If you were to go on the school trip, we could be partners.</a:t>
                      </a:r>
                    </a:p>
                    <a:p>
                      <a:endParaRPr lang="en-GB" sz="2000" b="1" dirty="0">
                        <a:solidFill>
                          <a:srgbClr val="FF0000"/>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Wingdings 2" panose="05020102010507070707" pitchFamily="18" charset="2"/>
                        </a:rPr>
                        <a:t></a:t>
                      </a:r>
                      <a:endParaRPr kumimoji="0" lang="en-GB" sz="5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endParaRPr>
                    </a:p>
                  </a:txBody>
                  <a:tcPr marL="0" marR="0" marT="0" marB="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1038015"/>
                  </a:ext>
                </a:extLst>
              </a:tr>
              <a:tr h="504661">
                <a:tc>
                  <a:txBody>
                    <a:bodyPr/>
                    <a:lstStyle/>
                    <a:p>
                      <a:endParaRPr lang="en-GB" sz="1800" b="1" dirty="0">
                        <a:solidFill>
                          <a:schemeClr val="tx1"/>
                        </a:solidFill>
                        <a:latin typeface="Century Gothic" panose="020B0502020202020204" pitchFamily="34" charset="0"/>
                      </a:endParaRPr>
                    </a:p>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1" dirty="0">
                        <a:solidFill>
                          <a:schemeClr val="tx1"/>
                        </a:solidFill>
                        <a:latin typeface="Century Gothic" panose="020B0502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5097751"/>
                  </a:ext>
                </a:extLst>
              </a:tr>
              <a:tr h="9083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2">
                              <a:lumMod val="50000"/>
                            </a:schemeClr>
                          </a:solidFill>
                          <a:effectLst/>
                          <a:uLnTx/>
                          <a:uFillTx/>
                          <a:latin typeface="Century Gothic" panose="020B0502020202020204" pitchFamily="34" charset="0"/>
                          <a:ea typeface="+mn-ea"/>
                          <a:cs typeface="+mn-cs"/>
                        </a:rPr>
                        <a:t>C. We could be partners if you was going on the school trip. </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txBody>
                  <a:tcPr marL="0" marR="0" marT="0" marB="0">
                    <a:lnL w="12700" cap="flat" cmpd="sng" algn="ctr">
                      <a:noFill/>
                      <a:prstDash val="solid"/>
                      <a:round/>
                      <a:headEnd type="none" w="med" len="med"/>
                      <a:tailEnd type="none" w="med" len="med"/>
                    </a:lnL>
                    <a:lnR w="28575" cap="flat" cmpd="sng" algn="ctr">
                      <a:solidFill>
                        <a:schemeClr val="bg2">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txBody>
                  <a:tcPr marL="0" marR="0" marT="0" marB="0">
                    <a:lnL w="28575" cap="flat" cmpd="sng" algn="ctr">
                      <a:solidFill>
                        <a:schemeClr val="bg2">
                          <a:lumMod val="50000"/>
                        </a:schemeClr>
                      </a:solidFill>
                      <a:prstDash val="solid"/>
                      <a:round/>
                      <a:headEnd type="none" w="med" len="med"/>
                      <a:tailEnd type="none" w="med" len="med"/>
                    </a:lnL>
                    <a:lnR w="28575" cap="flat" cmpd="sng" algn="ctr">
                      <a:solidFill>
                        <a:schemeClr val="bg2">
                          <a:lumMod val="50000"/>
                        </a:schemeClr>
                      </a:solidFill>
                      <a:prstDash val="solid"/>
                      <a:round/>
                      <a:headEnd type="none" w="med" len="med"/>
                      <a:tailEnd type="none" w="med" len="med"/>
                    </a:lnR>
                    <a:lnT w="28575" cap="flat" cmpd="sng" algn="ctr">
                      <a:solidFill>
                        <a:schemeClr val="bg2">
                          <a:lumMod val="50000"/>
                        </a:schemeClr>
                      </a:solidFill>
                      <a:prstDash val="solid"/>
                      <a:round/>
                      <a:headEnd type="none" w="med" len="med"/>
                      <a:tailEnd type="none" w="med" len="med"/>
                    </a:lnT>
                    <a:lnB w="28575"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2238124"/>
                  </a:ext>
                </a:extLst>
              </a:tr>
            </a:tbl>
          </a:graphicData>
        </a:graphic>
      </p:graphicFrame>
      <p:grpSp>
        <p:nvGrpSpPr>
          <p:cNvPr id="7" name="Group 6">
            <a:extLst>
              <a:ext uri="{FF2B5EF4-FFF2-40B4-BE49-F238E27FC236}">
                <a16:creationId xmlns:a16="http://schemas.microsoft.com/office/drawing/2014/main" id="{0CD3F7D1-1683-437C-850F-2AA8658BB5FD}"/>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BE5E1EFF-02C3-4250-80E4-CBEFD2E5F7DF}"/>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ED01C02A-870B-42CA-A0A5-394935FE99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1056775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The sentence below is written in the subjunctive form. </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how you know. </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344AEEF9-EE4B-458E-AE19-A64626883D2F}"/>
              </a:ext>
            </a:extLst>
          </p:cNvPr>
          <p:cNvSpPr/>
          <p:nvPr/>
        </p:nvSpPr>
        <p:spPr>
          <a:xfrm>
            <a:off x="599862" y="1688127"/>
            <a:ext cx="7944277" cy="11535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514350">
              <a:defRPr/>
            </a:pPr>
            <a:endParaRPr lang="en-GB" sz="2200" b="1" dirty="0">
              <a:solidFill>
                <a:schemeClr val="tx1"/>
              </a:solidFill>
              <a:latin typeface="Century Gothic" panose="020B0502020202020204" pitchFamily="34" charset="0"/>
            </a:endParaRPr>
          </a:p>
          <a:p>
            <a:pPr lvl="0" algn="ctr" defTabSz="514350">
              <a:defRPr/>
            </a:pPr>
            <a:r>
              <a:rPr lang="en-GB" sz="2200" b="1" dirty="0">
                <a:solidFill>
                  <a:schemeClr val="tx1"/>
                </a:solidFill>
                <a:latin typeface="Century Gothic" panose="020B0502020202020204" pitchFamily="34" charset="0"/>
              </a:rPr>
              <a:t>If they was going to book the tickets for the show, they would need to do it quickly, before they sold out. </a:t>
            </a:r>
          </a:p>
          <a:p>
            <a:pPr algn="ctr"/>
            <a:endParaRPr lang="en-GB" dirty="0"/>
          </a:p>
        </p:txBody>
      </p:sp>
      <p:grpSp>
        <p:nvGrpSpPr>
          <p:cNvPr id="7" name="Group 6">
            <a:extLst>
              <a:ext uri="{FF2B5EF4-FFF2-40B4-BE49-F238E27FC236}">
                <a16:creationId xmlns:a16="http://schemas.microsoft.com/office/drawing/2014/main" id="{D9C82300-5E0E-46A4-AF53-DE5AFAC7C816}"/>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38E1FF7B-28A7-4167-AB44-1D308E1ABDCE}"/>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AE9BE15A-72CF-469C-8750-E818B88DB3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636014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The sentence below is written in the subjunctive form. </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how you know. </a:t>
            </a: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False. The sentence is not written in the subjunctive form because… </a:t>
            </a:r>
          </a:p>
          <a:p>
            <a:pPr algn="ctr"/>
            <a:endParaRPr lang="en-GB" sz="2000" b="1" u="sng" dirty="0">
              <a:solidFill>
                <a:schemeClr val="bg2">
                  <a:lumMod val="50000"/>
                </a:schemeClr>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344AEEF9-EE4B-458E-AE19-A64626883D2F}"/>
              </a:ext>
            </a:extLst>
          </p:cNvPr>
          <p:cNvSpPr/>
          <p:nvPr/>
        </p:nvSpPr>
        <p:spPr>
          <a:xfrm>
            <a:off x="599862" y="1688127"/>
            <a:ext cx="7944277" cy="11535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514350">
              <a:defRPr/>
            </a:pPr>
            <a:endParaRPr lang="en-GB" sz="2200" b="1" dirty="0">
              <a:solidFill>
                <a:schemeClr val="tx1"/>
              </a:solidFill>
              <a:latin typeface="Century Gothic" panose="020B0502020202020204" pitchFamily="34" charset="0"/>
            </a:endParaRPr>
          </a:p>
          <a:p>
            <a:pPr lvl="0" algn="ctr" defTabSz="514350">
              <a:defRPr/>
            </a:pPr>
            <a:r>
              <a:rPr lang="en-GB" sz="2200" b="1" dirty="0">
                <a:solidFill>
                  <a:schemeClr val="tx1"/>
                </a:solidFill>
                <a:latin typeface="Century Gothic" panose="020B0502020202020204" pitchFamily="34" charset="0"/>
              </a:rPr>
              <a:t>If they was going to book the tickets for the show, they would need to do it quickly, before they sold out. </a:t>
            </a:r>
          </a:p>
          <a:p>
            <a:pPr algn="ctr"/>
            <a:endParaRPr lang="en-GB" dirty="0"/>
          </a:p>
        </p:txBody>
      </p:sp>
      <p:grpSp>
        <p:nvGrpSpPr>
          <p:cNvPr id="7" name="Group 6">
            <a:extLst>
              <a:ext uri="{FF2B5EF4-FFF2-40B4-BE49-F238E27FC236}">
                <a16:creationId xmlns:a16="http://schemas.microsoft.com/office/drawing/2014/main" id="{01927648-DD5F-4F44-88A3-DE950D879408}"/>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469F47B4-53D7-4F18-A389-7383B34194EB}"/>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93C61006-3AD4-4409-82A9-F1AF4EE44A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902684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The sentence below is written in the subjunctive form. </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Explain how you know. </a:t>
            </a: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dirty="0">
                <a:solidFill>
                  <a:srgbClr val="FF0000"/>
                </a:solidFill>
                <a:latin typeface="Century Gothic" panose="020B0502020202020204" pitchFamily="34" charset="0"/>
              </a:rPr>
              <a:t>False. The sentence is not written in the subjunctive form because ‘was’ has been used instead of ‘were’.  </a:t>
            </a:r>
            <a:endParaRPr lang="en-GB" sz="2000" b="1" u="sng" dirty="0">
              <a:solidFill>
                <a:srgbClr val="FF0000"/>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344AEEF9-EE4B-458E-AE19-A64626883D2F}"/>
              </a:ext>
            </a:extLst>
          </p:cNvPr>
          <p:cNvSpPr/>
          <p:nvPr/>
        </p:nvSpPr>
        <p:spPr>
          <a:xfrm>
            <a:off x="599862" y="1688127"/>
            <a:ext cx="7944277" cy="11535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514350">
              <a:defRPr/>
            </a:pPr>
            <a:endParaRPr lang="en-GB" sz="2200" b="1" dirty="0">
              <a:solidFill>
                <a:schemeClr val="tx1"/>
              </a:solidFill>
              <a:latin typeface="Century Gothic" panose="020B0502020202020204" pitchFamily="34" charset="0"/>
            </a:endParaRPr>
          </a:p>
          <a:p>
            <a:pPr lvl="0" algn="ctr" defTabSz="514350">
              <a:defRPr/>
            </a:pPr>
            <a:r>
              <a:rPr lang="en-GB" sz="2200" b="1" dirty="0">
                <a:solidFill>
                  <a:schemeClr val="tx1"/>
                </a:solidFill>
                <a:latin typeface="Century Gothic" panose="020B0502020202020204" pitchFamily="34" charset="0"/>
              </a:rPr>
              <a:t>If they was going to book the tickets for the show, they would need to do it quickly, before they sold out. </a:t>
            </a:r>
          </a:p>
          <a:p>
            <a:pPr algn="ctr"/>
            <a:endParaRPr lang="en-GB" dirty="0"/>
          </a:p>
        </p:txBody>
      </p:sp>
      <p:grpSp>
        <p:nvGrpSpPr>
          <p:cNvPr id="7" name="Group 6">
            <a:extLst>
              <a:ext uri="{FF2B5EF4-FFF2-40B4-BE49-F238E27FC236}">
                <a16:creationId xmlns:a16="http://schemas.microsoft.com/office/drawing/2014/main" id="{F9D3C237-026A-40E0-9DA9-630AA82C5B5F}"/>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69C18775-C699-4C34-95B6-518882ECDB9B}"/>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52FB3654-ABE6-4711-90BB-B71344A35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4175610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48D0E68-5C55-40A7-B1AC-FDB071A8C689}"/>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B51A4811-AD66-4466-B376-E2D7C8B38DA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B12A7521-FF9D-4EAF-A4EB-8EE8BEF3F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pic>
        <p:nvPicPr>
          <p:cNvPr id="18" name="Picture 17">
            <a:extLst>
              <a:ext uri="{FF2B5EF4-FFF2-40B4-BE49-F238E27FC236}">
                <a16:creationId xmlns:a16="http://schemas.microsoft.com/office/drawing/2014/main" id="{EAD84026-3365-46DE-A1C2-6B958212FDDB}"/>
              </a:ext>
            </a:extLst>
          </p:cNvPr>
          <p:cNvPicPr>
            <a:picLocks noChangeAspect="1"/>
          </p:cNvPicPr>
          <p:nvPr/>
        </p:nvPicPr>
        <p:blipFill>
          <a:blip r:embed="rId3"/>
          <a:stretch>
            <a:fillRect/>
          </a:stretch>
        </p:blipFill>
        <p:spPr>
          <a:xfrm>
            <a:off x="115438" y="134780"/>
            <a:ext cx="8913124" cy="6322100"/>
          </a:xfrm>
          <a:prstGeom prst="rect">
            <a:avLst/>
          </a:prstGeom>
        </p:spPr>
      </p:pic>
      <p:sp>
        <p:nvSpPr>
          <p:cNvPr id="20" name="Rectangle 19">
            <a:extLst>
              <a:ext uri="{FF2B5EF4-FFF2-40B4-BE49-F238E27FC236}">
                <a16:creationId xmlns:a16="http://schemas.microsoft.com/office/drawing/2014/main" id="{67899FA3-4418-4124-8EBD-A90C84438C43}"/>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Gabriel and Ben are writing sentences in the subjunctive form.</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Who is correct? Explain why. </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u="sng" dirty="0">
              <a:solidFill>
                <a:prstClr val="black"/>
              </a:solidFill>
              <a:latin typeface="Century Gothic" panose="020B0502020202020204" pitchFamily="34" charset="0"/>
            </a:endParaRPr>
          </a:p>
          <a:p>
            <a:endParaRPr lang="en-GB" sz="2000" b="1" u="sng" dirty="0">
              <a:solidFill>
                <a:srgbClr val="FF0000"/>
              </a:solidFill>
              <a:latin typeface="Century Gothic" panose="020B0502020202020204" pitchFamily="34" charset="0"/>
            </a:endParaRPr>
          </a:p>
        </p:txBody>
      </p:sp>
      <p:sp>
        <p:nvSpPr>
          <p:cNvPr id="21" name="Speech Bubble: Rectangle with Corners Rounded 20">
            <a:extLst>
              <a:ext uri="{FF2B5EF4-FFF2-40B4-BE49-F238E27FC236}">
                <a16:creationId xmlns:a16="http://schemas.microsoft.com/office/drawing/2014/main" id="{8DA98DF9-C97C-4777-A331-0673C32C257F}"/>
              </a:ext>
            </a:extLst>
          </p:cNvPr>
          <p:cNvSpPr/>
          <p:nvPr/>
        </p:nvSpPr>
        <p:spPr>
          <a:xfrm>
            <a:off x="3508430" y="1625659"/>
            <a:ext cx="3469274" cy="1102291"/>
          </a:xfrm>
          <a:prstGeom prst="wedgeRoundRectCallout">
            <a:avLst>
              <a:gd name="adj1" fmla="val -58789"/>
              <a:gd name="adj2" fmla="val 9466"/>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b="1" i="0" u="none" strike="noStrike" kern="0" cap="none" spc="0" normalizeH="0" baseline="0" noProof="0" dirty="0">
                <a:ln>
                  <a:noFill/>
                </a:ln>
                <a:solidFill>
                  <a:prstClr val="black"/>
                </a:solidFill>
                <a:effectLst/>
                <a:uLnTx/>
                <a:uFillTx/>
                <a:latin typeface="Century Gothic" panose="020B0502020202020204" pitchFamily="34" charset="0"/>
              </a:rPr>
              <a:t>If I were to have one wish, I would wish to be a professional footballer.</a:t>
            </a:r>
            <a:endParaRPr kumimoji="0" lang="en-GB" sz="2000" b="0" i="0" u="none" strike="noStrike" kern="0" cap="none" spc="0" normalizeH="0" baseline="0" noProof="0" dirty="0">
              <a:ln>
                <a:noFill/>
              </a:ln>
              <a:solidFill>
                <a:prstClr val="black"/>
              </a:solidFill>
              <a:effectLst/>
              <a:uLnTx/>
              <a:uFillTx/>
              <a:latin typeface="SassoonCRInfantMedium" panose="02000603020000020003" pitchFamily="2" charset="0"/>
              <a:ea typeface="+mn-ea"/>
              <a:cs typeface="+mn-cs"/>
            </a:endParaRPr>
          </a:p>
        </p:txBody>
      </p:sp>
      <p:sp>
        <p:nvSpPr>
          <p:cNvPr id="22" name="Speech Bubble: Rectangle with Corners Rounded 21">
            <a:extLst>
              <a:ext uri="{FF2B5EF4-FFF2-40B4-BE49-F238E27FC236}">
                <a16:creationId xmlns:a16="http://schemas.microsoft.com/office/drawing/2014/main" id="{A6B0781B-7756-491A-BF0C-23923226F9B2}"/>
              </a:ext>
            </a:extLst>
          </p:cNvPr>
          <p:cNvSpPr/>
          <p:nvPr/>
        </p:nvSpPr>
        <p:spPr>
          <a:xfrm>
            <a:off x="2157420" y="3153887"/>
            <a:ext cx="3534112" cy="1102291"/>
          </a:xfrm>
          <a:prstGeom prst="wedgeRoundRectCallout">
            <a:avLst>
              <a:gd name="adj1" fmla="val 59697"/>
              <a:gd name="adj2" fmla="val 7732"/>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lvl="0" algn="ctr" defTabSz="914400">
              <a:defRPr/>
            </a:pPr>
            <a:r>
              <a:rPr lang="en-GB" b="1" kern="0" dirty="0">
                <a:solidFill>
                  <a:prstClr val="black"/>
                </a:solidFill>
                <a:latin typeface="Century Gothic" panose="020B0502020202020204" pitchFamily="34" charset="0"/>
              </a:rPr>
              <a:t>If I had one wish it would be to become a professional footballer. </a:t>
            </a:r>
          </a:p>
        </p:txBody>
      </p:sp>
      <p:sp>
        <p:nvSpPr>
          <p:cNvPr id="23" name="Rectangle 22">
            <a:extLst>
              <a:ext uri="{FF2B5EF4-FFF2-40B4-BE49-F238E27FC236}">
                <a16:creationId xmlns:a16="http://schemas.microsoft.com/office/drawing/2014/main" id="{EB23C57B-DDD0-457B-8B2E-35B49C4B231C}"/>
              </a:ext>
            </a:extLst>
          </p:cNvPr>
          <p:cNvSpPr/>
          <p:nvPr/>
        </p:nvSpPr>
        <p:spPr>
          <a:xfrm>
            <a:off x="6078983" y="4039322"/>
            <a:ext cx="926856"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Gabriel</a:t>
            </a:r>
            <a:endParaRPr lang="en-GB" sz="2400" dirty="0"/>
          </a:p>
        </p:txBody>
      </p:sp>
      <p:sp>
        <p:nvSpPr>
          <p:cNvPr id="24" name="Rectangle 23">
            <a:extLst>
              <a:ext uri="{FF2B5EF4-FFF2-40B4-BE49-F238E27FC236}">
                <a16:creationId xmlns:a16="http://schemas.microsoft.com/office/drawing/2014/main" id="{9A9A2CB5-D5BD-41D4-90BE-4E6B482B69EF}"/>
              </a:ext>
            </a:extLst>
          </p:cNvPr>
          <p:cNvSpPr/>
          <p:nvPr/>
        </p:nvSpPr>
        <p:spPr>
          <a:xfrm>
            <a:off x="2431683" y="2576489"/>
            <a:ext cx="558167"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Ben</a:t>
            </a:r>
            <a:endParaRPr lang="en-GB" dirty="0"/>
          </a:p>
        </p:txBody>
      </p:sp>
    </p:spTree>
    <p:extLst>
      <p:ext uri="{BB962C8B-B14F-4D97-AF65-F5344CB8AC3E}">
        <p14:creationId xmlns:p14="http://schemas.microsoft.com/office/powerpoint/2010/main" val="4198549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48D0E68-5C55-40A7-B1AC-FDB071A8C689}"/>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B51A4811-AD66-4466-B376-E2D7C8B38DA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B12A7521-FF9D-4EAF-A4EB-8EE8BEF3F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pic>
        <p:nvPicPr>
          <p:cNvPr id="18" name="Picture 17">
            <a:extLst>
              <a:ext uri="{FF2B5EF4-FFF2-40B4-BE49-F238E27FC236}">
                <a16:creationId xmlns:a16="http://schemas.microsoft.com/office/drawing/2014/main" id="{EAD84026-3365-46DE-A1C2-6B958212FDDB}"/>
              </a:ext>
            </a:extLst>
          </p:cNvPr>
          <p:cNvPicPr>
            <a:picLocks noChangeAspect="1"/>
          </p:cNvPicPr>
          <p:nvPr/>
        </p:nvPicPr>
        <p:blipFill>
          <a:blip r:embed="rId3"/>
          <a:stretch>
            <a:fillRect/>
          </a:stretch>
        </p:blipFill>
        <p:spPr>
          <a:xfrm>
            <a:off x="115438" y="134780"/>
            <a:ext cx="8913124" cy="6322100"/>
          </a:xfrm>
          <a:prstGeom prst="rect">
            <a:avLst/>
          </a:prstGeom>
        </p:spPr>
      </p:pic>
      <p:sp>
        <p:nvSpPr>
          <p:cNvPr id="20" name="Rectangle 19">
            <a:extLst>
              <a:ext uri="{FF2B5EF4-FFF2-40B4-BE49-F238E27FC236}">
                <a16:creationId xmlns:a16="http://schemas.microsoft.com/office/drawing/2014/main" id="{67899FA3-4418-4124-8EBD-A90C84438C43}"/>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Gabriel and Ben are writing sentences in the subjunctive form.</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Who is correct? Explain why. </a:t>
            </a: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Ben is correct because…</a:t>
            </a:r>
            <a:endParaRPr lang="en-GB" sz="2000" b="1" u="sng" dirty="0">
              <a:solidFill>
                <a:schemeClr val="tx1"/>
              </a:solidFill>
              <a:latin typeface="Century Gothic" panose="020B0502020202020204" pitchFamily="34" charset="0"/>
            </a:endParaRPr>
          </a:p>
          <a:p>
            <a:endParaRPr lang="en-GB" sz="2000" b="1" u="sng" dirty="0">
              <a:solidFill>
                <a:prstClr val="black"/>
              </a:solidFill>
              <a:latin typeface="Century Gothic" panose="020B0502020202020204" pitchFamily="34" charset="0"/>
            </a:endParaRPr>
          </a:p>
          <a:p>
            <a:endParaRPr lang="en-GB" sz="2000" b="1" u="sng" dirty="0">
              <a:solidFill>
                <a:srgbClr val="FF0000"/>
              </a:solidFill>
              <a:latin typeface="Century Gothic" panose="020B0502020202020204" pitchFamily="34" charset="0"/>
            </a:endParaRPr>
          </a:p>
        </p:txBody>
      </p:sp>
      <p:sp>
        <p:nvSpPr>
          <p:cNvPr id="21" name="Speech Bubble: Rectangle with Corners Rounded 20">
            <a:extLst>
              <a:ext uri="{FF2B5EF4-FFF2-40B4-BE49-F238E27FC236}">
                <a16:creationId xmlns:a16="http://schemas.microsoft.com/office/drawing/2014/main" id="{8DA98DF9-C97C-4777-A331-0673C32C257F}"/>
              </a:ext>
            </a:extLst>
          </p:cNvPr>
          <p:cNvSpPr/>
          <p:nvPr/>
        </p:nvSpPr>
        <p:spPr>
          <a:xfrm>
            <a:off x="3508430" y="1625659"/>
            <a:ext cx="3469274" cy="1102291"/>
          </a:xfrm>
          <a:prstGeom prst="wedgeRoundRectCallout">
            <a:avLst>
              <a:gd name="adj1" fmla="val -58789"/>
              <a:gd name="adj2" fmla="val 9466"/>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b="1" i="0" u="none" strike="noStrike" kern="0" cap="none" spc="0" normalizeH="0" baseline="0" noProof="0" dirty="0">
                <a:ln>
                  <a:noFill/>
                </a:ln>
                <a:solidFill>
                  <a:prstClr val="black"/>
                </a:solidFill>
                <a:effectLst/>
                <a:uLnTx/>
                <a:uFillTx/>
                <a:latin typeface="Century Gothic" panose="020B0502020202020204" pitchFamily="34" charset="0"/>
              </a:rPr>
              <a:t>If I were to have one wish, I would wish to be a professional footballer.</a:t>
            </a:r>
            <a:endParaRPr kumimoji="0" lang="en-GB" sz="2000" b="0" i="0" u="none" strike="noStrike" kern="0" cap="none" spc="0" normalizeH="0" baseline="0" noProof="0" dirty="0">
              <a:ln>
                <a:noFill/>
              </a:ln>
              <a:solidFill>
                <a:prstClr val="black"/>
              </a:solidFill>
              <a:effectLst/>
              <a:uLnTx/>
              <a:uFillTx/>
              <a:latin typeface="SassoonCRInfantMedium" panose="02000603020000020003" pitchFamily="2" charset="0"/>
              <a:ea typeface="+mn-ea"/>
              <a:cs typeface="+mn-cs"/>
            </a:endParaRPr>
          </a:p>
        </p:txBody>
      </p:sp>
      <p:sp>
        <p:nvSpPr>
          <p:cNvPr id="22" name="Speech Bubble: Rectangle with Corners Rounded 21">
            <a:extLst>
              <a:ext uri="{FF2B5EF4-FFF2-40B4-BE49-F238E27FC236}">
                <a16:creationId xmlns:a16="http://schemas.microsoft.com/office/drawing/2014/main" id="{A6B0781B-7756-491A-BF0C-23923226F9B2}"/>
              </a:ext>
            </a:extLst>
          </p:cNvPr>
          <p:cNvSpPr/>
          <p:nvPr/>
        </p:nvSpPr>
        <p:spPr>
          <a:xfrm>
            <a:off x="2157420" y="3153887"/>
            <a:ext cx="3534112" cy="1102291"/>
          </a:xfrm>
          <a:prstGeom prst="wedgeRoundRectCallout">
            <a:avLst>
              <a:gd name="adj1" fmla="val 59697"/>
              <a:gd name="adj2" fmla="val 7732"/>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lvl="0" algn="ctr" defTabSz="914400">
              <a:defRPr/>
            </a:pPr>
            <a:r>
              <a:rPr lang="en-GB" b="1" kern="0" dirty="0">
                <a:solidFill>
                  <a:prstClr val="black"/>
                </a:solidFill>
                <a:latin typeface="Century Gothic" panose="020B0502020202020204" pitchFamily="34" charset="0"/>
              </a:rPr>
              <a:t>If I had one wish it would be to become a professional footballer. </a:t>
            </a:r>
          </a:p>
        </p:txBody>
      </p:sp>
      <p:sp>
        <p:nvSpPr>
          <p:cNvPr id="23" name="Rectangle 22">
            <a:extLst>
              <a:ext uri="{FF2B5EF4-FFF2-40B4-BE49-F238E27FC236}">
                <a16:creationId xmlns:a16="http://schemas.microsoft.com/office/drawing/2014/main" id="{EB23C57B-DDD0-457B-8B2E-35B49C4B231C}"/>
              </a:ext>
            </a:extLst>
          </p:cNvPr>
          <p:cNvSpPr/>
          <p:nvPr/>
        </p:nvSpPr>
        <p:spPr>
          <a:xfrm>
            <a:off x="6078983" y="4039322"/>
            <a:ext cx="926856"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Gabriel</a:t>
            </a:r>
            <a:endParaRPr lang="en-GB" sz="2400" dirty="0"/>
          </a:p>
        </p:txBody>
      </p:sp>
      <p:sp>
        <p:nvSpPr>
          <p:cNvPr id="24" name="Rectangle 23">
            <a:extLst>
              <a:ext uri="{FF2B5EF4-FFF2-40B4-BE49-F238E27FC236}">
                <a16:creationId xmlns:a16="http://schemas.microsoft.com/office/drawing/2014/main" id="{9A9A2CB5-D5BD-41D4-90BE-4E6B482B69EF}"/>
              </a:ext>
            </a:extLst>
          </p:cNvPr>
          <p:cNvSpPr/>
          <p:nvPr/>
        </p:nvSpPr>
        <p:spPr>
          <a:xfrm>
            <a:off x="2431683" y="2576489"/>
            <a:ext cx="558167"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Ben</a:t>
            </a:r>
            <a:endParaRPr lang="en-GB" dirty="0"/>
          </a:p>
        </p:txBody>
      </p:sp>
    </p:spTree>
    <p:extLst>
      <p:ext uri="{BB962C8B-B14F-4D97-AF65-F5344CB8AC3E}">
        <p14:creationId xmlns:p14="http://schemas.microsoft.com/office/powerpoint/2010/main" val="1556507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0" y="6454317"/>
            <a:ext cx="1257777" cy="403587"/>
            <a:chOff x="79696" y="6454317"/>
            <a:chExt cx="125777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6 – Autumn Block 4 – Subjunctive Form</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Application and Reasoning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defRPr/>
            </a:pPr>
            <a:r>
              <a:rPr lang="en-US" sz="1200" b="1" dirty="0">
                <a:solidFill>
                  <a:schemeClr val="tx1"/>
                </a:solidFill>
                <a:latin typeface="Century Gothic" panose="020B0502020202020204" pitchFamily="34" charset="0"/>
              </a:rPr>
              <a:t>English Year 6: (6G4.3)</a:t>
            </a:r>
            <a:r>
              <a:rPr lang="en-US" sz="1200" b="1" dirty="0">
                <a:solidFill>
                  <a:schemeClr val="bg2">
                    <a:lumMod val="25000"/>
                  </a:schemeClr>
                </a:solidFill>
                <a:latin typeface="Century Gothic" panose="020B0502020202020204" pitchFamily="34" charset="0"/>
              </a:rPr>
              <a:t> </a:t>
            </a:r>
            <a:r>
              <a:rPr lang="en-US" sz="1200" b="1" dirty="0" err="1">
                <a:latin typeface="Century Gothic" panose="020B0502020202020204" pitchFamily="34" charset="0"/>
                <a:hlinkClick r:id="rId3"/>
              </a:rPr>
              <a:t>Recognising</a:t>
            </a:r>
            <a:r>
              <a:rPr lang="en-US" sz="1200" b="1" dirty="0">
                <a:latin typeface="Century Gothic" panose="020B0502020202020204" pitchFamily="34" charset="0"/>
                <a:hlinkClick r:id="rId3"/>
              </a:rPr>
              <a:t> subjunctive forms</a:t>
            </a:r>
            <a:endParaRPr lang="en-US" sz="1200" b="1" dirty="0">
              <a:latin typeface="Century Gothic" panose="020B0502020202020204" pitchFamily="34" charset="0"/>
            </a:endParaRPr>
          </a:p>
          <a:p>
            <a:pPr fontAlgn="base">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lnSpc>
                <a:spcPct val="100000"/>
              </a:lnSpc>
              <a:spcAft>
                <a:spcPts val="0"/>
              </a:spcAft>
              <a:defRPr/>
            </a:pPr>
            <a:r>
              <a:rPr lang="en-GB" sz="1600" b="1" dirty="0">
                <a:solidFill>
                  <a:prstClr val="black"/>
                </a:solidFill>
                <a:latin typeface="Century Gothic" panose="020B0502020202020204" pitchFamily="34" charset="0"/>
                <a:hlinkClick r:id="rId4"/>
              </a:rPr>
              <a:t>More resources</a:t>
            </a:r>
            <a:r>
              <a:rPr lang="en-GB" sz="1600" b="1" dirty="0">
                <a:solidFill>
                  <a:prstClr val="black"/>
                </a:solidFill>
                <a:latin typeface="Century Gothic" panose="020B0502020202020204" pitchFamily="34" charset="0"/>
              </a:rPr>
              <a:t> from our Grammar, Punctuation and Spelling scheme of work.</a:t>
            </a: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5"/>
              </a:rPr>
              <a:t>review</a:t>
            </a:r>
            <a:r>
              <a:rPr lang="en-GB" sz="1600" b="1" dirty="0">
                <a:solidFill>
                  <a:prstClr val="black"/>
                </a:solidFill>
                <a:latin typeface="Century Gothic" panose="020B0502020202020204" pitchFamily="34"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48D0E68-5C55-40A7-B1AC-FDB071A8C689}"/>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B51A4811-AD66-4466-B376-E2D7C8B38DA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B12A7521-FF9D-4EAF-A4EB-8EE8BEF3F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pic>
        <p:nvPicPr>
          <p:cNvPr id="18" name="Picture 17">
            <a:extLst>
              <a:ext uri="{FF2B5EF4-FFF2-40B4-BE49-F238E27FC236}">
                <a16:creationId xmlns:a16="http://schemas.microsoft.com/office/drawing/2014/main" id="{EAD84026-3365-46DE-A1C2-6B958212FDDB}"/>
              </a:ext>
            </a:extLst>
          </p:cNvPr>
          <p:cNvPicPr>
            <a:picLocks noChangeAspect="1"/>
          </p:cNvPicPr>
          <p:nvPr/>
        </p:nvPicPr>
        <p:blipFill>
          <a:blip r:embed="rId3"/>
          <a:stretch>
            <a:fillRect/>
          </a:stretch>
        </p:blipFill>
        <p:spPr>
          <a:xfrm>
            <a:off x="115438" y="134780"/>
            <a:ext cx="8913124" cy="6322100"/>
          </a:xfrm>
          <a:prstGeom prst="rect">
            <a:avLst/>
          </a:prstGeom>
        </p:spPr>
      </p:pic>
      <p:sp>
        <p:nvSpPr>
          <p:cNvPr id="20" name="Rectangle 19">
            <a:extLst>
              <a:ext uri="{FF2B5EF4-FFF2-40B4-BE49-F238E27FC236}">
                <a16:creationId xmlns:a16="http://schemas.microsoft.com/office/drawing/2014/main" id="{67899FA3-4418-4124-8EBD-A90C84438C43}"/>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Gabriel and Ben are writing sentences in the subjunctive form.</a:t>
            </a: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Who is correct? Explain why. </a:t>
            </a:r>
          </a:p>
          <a:p>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rgbClr val="FF0000"/>
                </a:solidFill>
                <a:latin typeface="Century Gothic" panose="020B0502020202020204" pitchFamily="34" charset="0"/>
                <a:sym typeface="Wingdings" panose="05000000000000000000" pitchFamily="2" charset="2"/>
              </a:rPr>
              <a:t>Ben is correct because he has used the subjunctive form ‘were’ in order to indicate wishful thinking. The subjunctive form can also be used when discussing hypothetical statements or unreal situations.  </a:t>
            </a:r>
            <a:endParaRPr lang="en-GB" sz="2000" b="1" u="sng" dirty="0">
              <a:solidFill>
                <a:srgbClr val="FF0000"/>
              </a:solidFill>
              <a:latin typeface="Century Gothic" panose="020B0502020202020204" pitchFamily="34" charset="0"/>
            </a:endParaRPr>
          </a:p>
          <a:p>
            <a:endParaRPr lang="en-GB" sz="2000" b="1" u="sng" dirty="0">
              <a:solidFill>
                <a:prstClr val="black"/>
              </a:solidFill>
              <a:latin typeface="Century Gothic" panose="020B0502020202020204" pitchFamily="34" charset="0"/>
            </a:endParaRPr>
          </a:p>
          <a:p>
            <a:endParaRPr lang="en-GB" sz="2000" b="1" u="sng" dirty="0">
              <a:solidFill>
                <a:srgbClr val="FF0000"/>
              </a:solidFill>
              <a:latin typeface="Century Gothic" panose="020B0502020202020204" pitchFamily="34" charset="0"/>
            </a:endParaRPr>
          </a:p>
        </p:txBody>
      </p:sp>
      <p:sp>
        <p:nvSpPr>
          <p:cNvPr id="21" name="Speech Bubble: Rectangle with Corners Rounded 20">
            <a:extLst>
              <a:ext uri="{FF2B5EF4-FFF2-40B4-BE49-F238E27FC236}">
                <a16:creationId xmlns:a16="http://schemas.microsoft.com/office/drawing/2014/main" id="{8DA98DF9-C97C-4777-A331-0673C32C257F}"/>
              </a:ext>
            </a:extLst>
          </p:cNvPr>
          <p:cNvSpPr/>
          <p:nvPr/>
        </p:nvSpPr>
        <p:spPr>
          <a:xfrm>
            <a:off x="3508430" y="1625659"/>
            <a:ext cx="3469274" cy="1102291"/>
          </a:xfrm>
          <a:prstGeom prst="wedgeRoundRectCallout">
            <a:avLst>
              <a:gd name="adj1" fmla="val -58789"/>
              <a:gd name="adj2" fmla="val 9466"/>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b="1" i="0" u="none" strike="noStrike" kern="0" cap="none" spc="0" normalizeH="0" baseline="0" noProof="0" dirty="0">
                <a:ln>
                  <a:noFill/>
                </a:ln>
                <a:solidFill>
                  <a:prstClr val="black"/>
                </a:solidFill>
                <a:effectLst/>
                <a:uLnTx/>
                <a:uFillTx/>
                <a:latin typeface="Century Gothic" panose="020B0502020202020204" pitchFamily="34" charset="0"/>
              </a:rPr>
              <a:t>If I were to have one wish, I would wish to be a professional footballer.</a:t>
            </a:r>
            <a:endParaRPr kumimoji="0" lang="en-GB" sz="2000" b="0" i="0" u="none" strike="noStrike" kern="0" cap="none" spc="0" normalizeH="0" baseline="0" noProof="0" dirty="0">
              <a:ln>
                <a:noFill/>
              </a:ln>
              <a:solidFill>
                <a:prstClr val="black"/>
              </a:solidFill>
              <a:effectLst/>
              <a:uLnTx/>
              <a:uFillTx/>
              <a:latin typeface="SassoonCRInfantMedium" panose="02000603020000020003" pitchFamily="2" charset="0"/>
              <a:ea typeface="+mn-ea"/>
              <a:cs typeface="+mn-cs"/>
            </a:endParaRPr>
          </a:p>
        </p:txBody>
      </p:sp>
      <p:sp>
        <p:nvSpPr>
          <p:cNvPr id="22" name="Speech Bubble: Rectangle with Corners Rounded 21">
            <a:extLst>
              <a:ext uri="{FF2B5EF4-FFF2-40B4-BE49-F238E27FC236}">
                <a16:creationId xmlns:a16="http://schemas.microsoft.com/office/drawing/2014/main" id="{A6B0781B-7756-491A-BF0C-23923226F9B2}"/>
              </a:ext>
            </a:extLst>
          </p:cNvPr>
          <p:cNvSpPr/>
          <p:nvPr/>
        </p:nvSpPr>
        <p:spPr>
          <a:xfrm>
            <a:off x="2157420" y="3153887"/>
            <a:ext cx="3534112" cy="1102291"/>
          </a:xfrm>
          <a:prstGeom prst="wedgeRoundRectCallout">
            <a:avLst>
              <a:gd name="adj1" fmla="val 59697"/>
              <a:gd name="adj2" fmla="val 7732"/>
              <a:gd name="adj3" fmla="val 16667"/>
            </a:avLst>
          </a:prstGeom>
          <a:solidFill>
            <a:sysClr val="window" lastClr="FFFFFF"/>
          </a:solidFill>
          <a:ln w="12700" cap="flat" cmpd="sng" algn="ctr">
            <a:solidFill>
              <a:sysClr val="windowText" lastClr="000000"/>
            </a:solidFill>
            <a:prstDash val="solid"/>
            <a:miter lim="800000"/>
          </a:ln>
          <a:effectLst/>
        </p:spPr>
        <p:txBody>
          <a:bodyPr rtlCol="0" anchor="ctr"/>
          <a:lstStyle/>
          <a:p>
            <a:pPr lvl="0" algn="ctr" defTabSz="914400">
              <a:defRPr/>
            </a:pPr>
            <a:r>
              <a:rPr lang="en-GB" b="1" kern="0" dirty="0">
                <a:solidFill>
                  <a:prstClr val="black"/>
                </a:solidFill>
                <a:latin typeface="Century Gothic" panose="020B0502020202020204" pitchFamily="34" charset="0"/>
              </a:rPr>
              <a:t>If I had one wish it would be to become a professional footballer. </a:t>
            </a:r>
          </a:p>
        </p:txBody>
      </p:sp>
      <p:sp>
        <p:nvSpPr>
          <p:cNvPr id="23" name="Rectangle 22">
            <a:extLst>
              <a:ext uri="{FF2B5EF4-FFF2-40B4-BE49-F238E27FC236}">
                <a16:creationId xmlns:a16="http://schemas.microsoft.com/office/drawing/2014/main" id="{EB23C57B-DDD0-457B-8B2E-35B49C4B231C}"/>
              </a:ext>
            </a:extLst>
          </p:cNvPr>
          <p:cNvSpPr/>
          <p:nvPr/>
        </p:nvSpPr>
        <p:spPr>
          <a:xfrm>
            <a:off x="6078983" y="4039322"/>
            <a:ext cx="926856"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Gabriel</a:t>
            </a:r>
            <a:endParaRPr lang="en-GB" sz="2400" dirty="0"/>
          </a:p>
        </p:txBody>
      </p:sp>
      <p:sp>
        <p:nvSpPr>
          <p:cNvPr id="24" name="Rectangle 23">
            <a:extLst>
              <a:ext uri="{FF2B5EF4-FFF2-40B4-BE49-F238E27FC236}">
                <a16:creationId xmlns:a16="http://schemas.microsoft.com/office/drawing/2014/main" id="{9A9A2CB5-D5BD-41D4-90BE-4E6B482B69EF}"/>
              </a:ext>
            </a:extLst>
          </p:cNvPr>
          <p:cNvSpPr/>
          <p:nvPr/>
        </p:nvSpPr>
        <p:spPr>
          <a:xfrm>
            <a:off x="2431683" y="2576489"/>
            <a:ext cx="558167" cy="338555"/>
          </a:xfrm>
          <a:prstGeom prst="rect">
            <a:avLst/>
          </a:prstGeom>
        </p:spPr>
        <p:txBody>
          <a:bodyPr wrap="none">
            <a:spAutoFit/>
          </a:bodyPr>
          <a:lstStyle/>
          <a:p>
            <a:pPr algn="ctr"/>
            <a:r>
              <a:rPr lang="en-GB" sz="1600" b="1" dirty="0">
                <a:solidFill>
                  <a:prstClr val="black"/>
                </a:solidFill>
                <a:latin typeface="Century Gothic" panose="020B0502020202020204" pitchFamily="34" charset="0"/>
              </a:rPr>
              <a:t>Ben</a:t>
            </a:r>
            <a:endParaRPr lang="en-GB" dirty="0"/>
          </a:p>
        </p:txBody>
      </p:sp>
    </p:spTree>
    <p:extLst>
      <p:ext uri="{BB962C8B-B14F-4D97-AF65-F5344CB8AC3E}">
        <p14:creationId xmlns:p14="http://schemas.microsoft.com/office/powerpoint/2010/main" val="1043316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Application 1</a:t>
            </a:r>
          </a:p>
          <a:p>
            <a:pPr algn="ctr"/>
            <a:endParaRPr lang="en-GB" sz="2000" b="1" u="sng" dirty="0">
              <a:solidFill>
                <a:schemeClr val="tx1"/>
              </a:solidFill>
              <a:latin typeface="Century Gothic" panose="020B0502020202020204" pitchFamily="34" charset="0"/>
            </a:endParaRPr>
          </a:p>
          <a:p>
            <a:r>
              <a:rPr lang="en-GB" sz="2000" b="1" dirty="0">
                <a:solidFill>
                  <a:prstClr val="black"/>
                </a:solidFill>
                <a:latin typeface="Century Gothic" panose="020B0502020202020204" pitchFamily="34" charset="0"/>
              </a:rPr>
              <a:t>Create a sentence written in the subjunctive form which includes the words below. </a:t>
            </a:r>
          </a:p>
          <a:p>
            <a:endParaRPr lang="en-GB" sz="2000" b="1" u="sng" dirty="0">
              <a:solidFill>
                <a:prstClr val="black"/>
              </a:solidFill>
              <a:latin typeface="Century Gothic" panose="020B0502020202020204" pitchFamily="34" charset="0"/>
            </a:endParaRPr>
          </a:p>
          <a:p>
            <a:endParaRPr lang="en-GB" sz="2000" b="1" u="sng" dirty="0">
              <a:solidFill>
                <a:srgbClr val="FF0000"/>
              </a:solidFill>
              <a:latin typeface="Century Gothic" panose="020B0502020202020204" pitchFamily="34" charset="0"/>
            </a:endParaRPr>
          </a:p>
        </p:txBody>
      </p:sp>
      <p:graphicFrame>
        <p:nvGraphicFramePr>
          <p:cNvPr id="13" name="Table 12">
            <a:extLst>
              <a:ext uri="{FF2B5EF4-FFF2-40B4-BE49-F238E27FC236}">
                <a16:creationId xmlns:a16="http://schemas.microsoft.com/office/drawing/2014/main" id="{90D7D7FE-04B8-44BF-B005-054A460D7247}"/>
              </a:ext>
            </a:extLst>
          </p:cNvPr>
          <p:cNvGraphicFramePr>
            <a:graphicFrameLocks noGrp="1"/>
          </p:cNvGraphicFramePr>
          <p:nvPr/>
        </p:nvGraphicFramePr>
        <p:xfrm>
          <a:off x="1811594" y="2015556"/>
          <a:ext cx="5520812" cy="2387632"/>
        </p:xfrm>
        <a:graphic>
          <a:graphicData uri="http://schemas.openxmlformats.org/drawingml/2006/table">
            <a:tbl>
              <a:tblPr firstRow="1" bandRow="1">
                <a:tableStyleId>{5C22544A-7EE6-4342-B048-85BDC9FD1C3A}</a:tableStyleId>
              </a:tblPr>
              <a:tblGrid>
                <a:gridCol w="2423771">
                  <a:extLst>
                    <a:ext uri="{9D8B030D-6E8A-4147-A177-3AD203B41FA5}">
                      <a16:colId xmlns:a16="http://schemas.microsoft.com/office/drawing/2014/main" val="3094341061"/>
                    </a:ext>
                  </a:extLst>
                </a:gridCol>
                <a:gridCol w="673270">
                  <a:extLst>
                    <a:ext uri="{9D8B030D-6E8A-4147-A177-3AD203B41FA5}">
                      <a16:colId xmlns:a16="http://schemas.microsoft.com/office/drawing/2014/main" val="1877477525"/>
                    </a:ext>
                  </a:extLst>
                </a:gridCol>
                <a:gridCol w="2423771">
                  <a:extLst>
                    <a:ext uri="{9D8B030D-6E8A-4147-A177-3AD203B41FA5}">
                      <a16:colId xmlns:a16="http://schemas.microsoft.com/office/drawing/2014/main" val="4147927695"/>
                    </a:ext>
                  </a:extLst>
                </a:gridCol>
              </a:tblGrid>
              <a:tr h="857181">
                <a:tc>
                  <a:txBody>
                    <a:bodyPr/>
                    <a:lstStyle/>
                    <a:p>
                      <a:pPr algn="ctr"/>
                      <a:r>
                        <a:rPr lang="en-GB" sz="2200" b="1" dirty="0">
                          <a:solidFill>
                            <a:schemeClr val="tx1"/>
                          </a:solidFill>
                          <a:latin typeface="Century Gothic" panose="020B0502020202020204" pitchFamily="34" charset="0"/>
                        </a:rPr>
                        <a:t>rich</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200" b="1">
                        <a:solidFill>
                          <a:schemeClr val="tx1"/>
                        </a:solidFill>
                        <a:latin typeface="Century Gothic" panose="020B0502020202020204" pitchFamily="34" charset="0"/>
                      </a:endParaRP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200" b="1" dirty="0">
                          <a:solidFill>
                            <a:schemeClr val="tx1"/>
                          </a:solidFill>
                          <a:latin typeface="Century Gothic" panose="020B0502020202020204" pitchFamily="34" charset="0"/>
                        </a:rPr>
                        <a:t>large</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71243073"/>
                  </a:ext>
                </a:extLst>
              </a:tr>
              <a:tr h="673270">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7614685"/>
                  </a:ext>
                </a:extLst>
              </a:tr>
              <a:tr h="857181">
                <a:tc>
                  <a:txBody>
                    <a:bodyPr/>
                    <a:lstStyle/>
                    <a:p>
                      <a:pPr algn="ctr"/>
                      <a:r>
                        <a:rPr lang="en-GB" sz="2200" b="1" dirty="0">
                          <a:solidFill>
                            <a:schemeClr val="tx1"/>
                          </a:solidFill>
                          <a:latin typeface="Century Gothic" panose="020B0502020202020204" pitchFamily="34" charset="0"/>
                        </a:rPr>
                        <a:t>house</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200" b="1" dirty="0">
                          <a:solidFill>
                            <a:schemeClr val="tx1"/>
                          </a:solidFill>
                          <a:latin typeface="Century Gothic" panose="020B0502020202020204" pitchFamily="34" charset="0"/>
                        </a:rPr>
                        <a:t>pool</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377980"/>
                  </a:ext>
                </a:extLst>
              </a:tr>
            </a:tbl>
          </a:graphicData>
        </a:graphic>
      </p:graphicFrame>
      <p:grpSp>
        <p:nvGrpSpPr>
          <p:cNvPr id="7" name="Group 6">
            <a:extLst>
              <a:ext uri="{FF2B5EF4-FFF2-40B4-BE49-F238E27FC236}">
                <a16:creationId xmlns:a16="http://schemas.microsoft.com/office/drawing/2014/main" id="{448D0E68-5C55-40A7-B1AC-FDB071A8C689}"/>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B51A4811-AD66-4466-B376-E2D7C8B38DA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B12A7521-FF9D-4EAF-A4EB-8EE8BEF3F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1788000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Application 1</a:t>
            </a:r>
          </a:p>
          <a:p>
            <a:pPr algn="ctr"/>
            <a:endParaRPr lang="en-GB" sz="2000" b="1" u="sng" dirty="0">
              <a:solidFill>
                <a:schemeClr val="tx1"/>
              </a:solidFill>
              <a:latin typeface="Century Gothic" panose="020B0502020202020204" pitchFamily="34" charset="0"/>
            </a:endParaRPr>
          </a:p>
          <a:p>
            <a:r>
              <a:rPr lang="en-GB" sz="2000" b="1" dirty="0">
                <a:solidFill>
                  <a:prstClr val="black"/>
                </a:solidFill>
                <a:latin typeface="Century Gothic" panose="020B0502020202020204" pitchFamily="34" charset="0"/>
              </a:rPr>
              <a:t>Create a sentence written in the subjunctive form which includes the words below. </a:t>
            </a: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endParaRPr lang="en-GB" sz="2000" b="1" dirty="0">
              <a:solidFill>
                <a:prstClr val="black"/>
              </a:solidFill>
              <a:latin typeface="Century Gothic" panose="020B0502020202020204" pitchFamily="34" charset="0"/>
            </a:endParaRPr>
          </a:p>
          <a:p>
            <a:r>
              <a:rPr lang="en-GB" sz="2000" b="1" dirty="0">
                <a:solidFill>
                  <a:srgbClr val="FF0000"/>
                </a:solidFill>
                <a:latin typeface="Century Gothic" panose="020B0502020202020204" pitchFamily="34" charset="0"/>
              </a:rPr>
              <a:t>Various answers, for example:</a:t>
            </a:r>
          </a:p>
          <a:p>
            <a:endParaRPr lang="en-GB" sz="2000" b="1" dirty="0">
              <a:solidFill>
                <a:srgbClr val="FF0000"/>
              </a:solidFill>
              <a:latin typeface="Century Gothic" panose="020B0502020202020204" pitchFamily="34" charset="0"/>
            </a:endParaRPr>
          </a:p>
          <a:p>
            <a:r>
              <a:rPr lang="en-GB" sz="2000" b="1" dirty="0">
                <a:solidFill>
                  <a:srgbClr val="FF0000"/>
                </a:solidFill>
                <a:latin typeface="Century Gothic" panose="020B0502020202020204" pitchFamily="34" charset="0"/>
              </a:rPr>
              <a:t>If I were rich, I would buy a large house with a swimming pool. </a:t>
            </a:r>
          </a:p>
          <a:p>
            <a:endParaRPr lang="en-GB" sz="2000" b="1" u="sng" dirty="0">
              <a:solidFill>
                <a:prstClr val="black"/>
              </a:solidFill>
              <a:latin typeface="Century Gothic" panose="020B0502020202020204" pitchFamily="34" charset="0"/>
            </a:endParaRPr>
          </a:p>
          <a:p>
            <a:endParaRPr lang="en-GB" sz="2000" b="1" u="sng" dirty="0">
              <a:solidFill>
                <a:srgbClr val="FF0000"/>
              </a:solidFill>
              <a:latin typeface="Century Gothic" panose="020B0502020202020204" pitchFamily="34" charset="0"/>
            </a:endParaRPr>
          </a:p>
        </p:txBody>
      </p:sp>
      <p:graphicFrame>
        <p:nvGraphicFramePr>
          <p:cNvPr id="13" name="Table 12">
            <a:extLst>
              <a:ext uri="{FF2B5EF4-FFF2-40B4-BE49-F238E27FC236}">
                <a16:creationId xmlns:a16="http://schemas.microsoft.com/office/drawing/2014/main" id="{90D7D7FE-04B8-44BF-B005-054A460D7247}"/>
              </a:ext>
            </a:extLst>
          </p:cNvPr>
          <p:cNvGraphicFramePr>
            <a:graphicFrameLocks noGrp="1"/>
          </p:cNvGraphicFramePr>
          <p:nvPr>
            <p:extLst>
              <p:ext uri="{D42A27DB-BD31-4B8C-83A1-F6EECF244321}">
                <p14:modId xmlns:p14="http://schemas.microsoft.com/office/powerpoint/2010/main" val="314962890"/>
              </p:ext>
            </p:extLst>
          </p:nvPr>
        </p:nvGraphicFramePr>
        <p:xfrm>
          <a:off x="1811594" y="2015556"/>
          <a:ext cx="5520812" cy="2387632"/>
        </p:xfrm>
        <a:graphic>
          <a:graphicData uri="http://schemas.openxmlformats.org/drawingml/2006/table">
            <a:tbl>
              <a:tblPr firstRow="1" bandRow="1">
                <a:tableStyleId>{5C22544A-7EE6-4342-B048-85BDC9FD1C3A}</a:tableStyleId>
              </a:tblPr>
              <a:tblGrid>
                <a:gridCol w="2423771">
                  <a:extLst>
                    <a:ext uri="{9D8B030D-6E8A-4147-A177-3AD203B41FA5}">
                      <a16:colId xmlns:a16="http://schemas.microsoft.com/office/drawing/2014/main" val="3094341061"/>
                    </a:ext>
                  </a:extLst>
                </a:gridCol>
                <a:gridCol w="673270">
                  <a:extLst>
                    <a:ext uri="{9D8B030D-6E8A-4147-A177-3AD203B41FA5}">
                      <a16:colId xmlns:a16="http://schemas.microsoft.com/office/drawing/2014/main" val="1877477525"/>
                    </a:ext>
                  </a:extLst>
                </a:gridCol>
                <a:gridCol w="2423771">
                  <a:extLst>
                    <a:ext uri="{9D8B030D-6E8A-4147-A177-3AD203B41FA5}">
                      <a16:colId xmlns:a16="http://schemas.microsoft.com/office/drawing/2014/main" val="4147927695"/>
                    </a:ext>
                  </a:extLst>
                </a:gridCol>
              </a:tblGrid>
              <a:tr h="857181">
                <a:tc>
                  <a:txBody>
                    <a:bodyPr/>
                    <a:lstStyle/>
                    <a:p>
                      <a:pPr algn="ctr"/>
                      <a:r>
                        <a:rPr lang="en-GB" sz="2200" b="1" dirty="0">
                          <a:solidFill>
                            <a:schemeClr val="tx1"/>
                          </a:solidFill>
                          <a:latin typeface="Century Gothic" panose="020B0502020202020204" pitchFamily="34" charset="0"/>
                        </a:rPr>
                        <a:t>rich</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200" b="1">
                        <a:solidFill>
                          <a:schemeClr val="tx1"/>
                        </a:solidFill>
                        <a:latin typeface="Century Gothic" panose="020B0502020202020204" pitchFamily="34" charset="0"/>
                      </a:endParaRP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200" b="1" dirty="0">
                          <a:solidFill>
                            <a:schemeClr val="tx1"/>
                          </a:solidFill>
                          <a:latin typeface="Century Gothic" panose="020B0502020202020204" pitchFamily="34" charset="0"/>
                        </a:rPr>
                        <a:t>large</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71243073"/>
                  </a:ext>
                </a:extLst>
              </a:tr>
              <a:tr h="673270">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7614685"/>
                  </a:ext>
                </a:extLst>
              </a:tr>
              <a:tr h="857181">
                <a:tc>
                  <a:txBody>
                    <a:bodyPr/>
                    <a:lstStyle/>
                    <a:p>
                      <a:pPr algn="ctr"/>
                      <a:r>
                        <a:rPr lang="en-GB" sz="2200" b="1" dirty="0">
                          <a:solidFill>
                            <a:schemeClr val="tx1"/>
                          </a:solidFill>
                          <a:latin typeface="Century Gothic" panose="020B0502020202020204" pitchFamily="34" charset="0"/>
                        </a:rPr>
                        <a:t>house</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200" b="1" dirty="0">
                        <a:solidFill>
                          <a:schemeClr val="tx1"/>
                        </a:solidFill>
                        <a:latin typeface="Century Gothic" panose="020B0502020202020204" pitchFamily="34" charset="0"/>
                      </a:endParaRP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200" b="1" dirty="0">
                          <a:solidFill>
                            <a:schemeClr val="tx1"/>
                          </a:solidFill>
                          <a:latin typeface="Century Gothic" panose="020B0502020202020204" pitchFamily="34" charset="0"/>
                        </a:rPr>
                        <a:t>pool</a:t>
                      </a:r>
                    </a:p>
                  </a:txBody>
                  <a:tcPr marL="171010" marR="171010" marT="85505" marB="8550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0377980"/>
                  </a:ext>
                </a:extLst>
              </a:tr>
            </a:tbl>
          </a:graphicData>
        </a:graphic>
      </p:graphicFrame>
      <p:grpSp>
        <p:nvGrpSpPr>
          <p:cNvPr id="7" name="Group 6">
            <a:extLst>
              <a:ext uri="{FF2B5EF4-FFF2-40B4-BE49-F238E27FC236}">
                <a16:creationId xmlns:a16="http://schemas.microsoft.com/office/drawing/2014/main" id="{2678D30F-0DE6-47DF-A426-B31729217ABB}"/>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516204B9-9464-4992-86ED-DFD2BA8DA2CA}"/>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2EDEDDB8-11CF-4A4D-9657-A2EC116C1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715861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6 – Autumn Block 4 – Subjunctive Form – Was or Were?</a:t>
            </a:r>
          </a:p>
          <a:p>
            <a:pPr lvl="0" defTabSz="457200">
              <a:defRPr/>
            </a:pPr>
            <a:endParaRPr lang="en-GB" sz="1600" b="1" dirty="0">
              <a:solidFill>
                <a:prstClr val="black"/>
              </a:solidFill>
              <a:latin typeface="Century Gothic" panose="020B0502020202020204" pitchFamily="34" charset="0"/>
            </a:endParaRPr>
          </a:p>
          <a:p>
            <a:pPr lvl="0" fontAlgn="base"/>
            <a:r>
              <a:rPr lang="en-US" sz="1600" b="1" dirty="0">
                <a:solidFill>
                  <a:prstClr val="black"/>
                </a:solidFill>
                <a:latin typeface="Century Gothic" panose="020B0502020202020204" pitchFamily="34" charset="0"/>
              </a:rPr>
              <a:t>Notes and Guidance</a:t>
            </a:r>
          </a:p>
          <a:p>
            <a:pPr marL="166687" fontAlgn="base"/>
            <a:endParaRPr lang="en-US" sz="1200" b="1" dirty="0">
              <a:latin typeface="Century Gothic" panose="020B0502020202020204" pitchFamily="34" charset="0"/>
            </a:endParaRP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From previous year groups, children should be able to identify verbs in sentences. They should know that the past tense of the verb ‘to be’ is ‘was’ or ‘were’. At this point, children may understand that ‘was’ is to be used for singular subjects and ‘were’ is to be used for plural subjects.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In this step, children will begin to understand the difference between using ‘was’ and the </a:t>
            </a:r>
            <a:r>
              <a:rPr lang="en-US" sz="1200" b="1" i="1" dirty="0">
                <a:solidFill>
                  <a:schemeClr val="tx1"/>
                </a:solidFill>
                <a:latin typeface="Century Gothic" panose="020B0502020202020204" pitchFamily="34" charset="0"/>
              </a:rPr>
              <a:t>subjunctive form </a:t>
            </a:r>
            <a:r>
              <a:rPr lang="en-US" sz="1200" b="1" dirty="0">
                <a:solidFill>
                  <a:schemeClr val="tx1"/>
                </a:solidFill>
                <a:latin typeface="Century Gothic" panose="020B0502020202020204" pitchFamily="34" charset="0"/>
              </a:rPr>
              <a:t>‘were’.</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‘Was’ is used to indicate statements of fact, such as </a:t>
            </a:r>
            <a:r>
              <a:rPr lang="en-US" sz="1200" b="1" i="1" dirty="0">
                <a:solidFill>
                  <a:schemeClr val="tx1"/>
                </a:solidFill>
                <a:latin typeface="Century Gothic" panose="020B0502020202020204" pitchFamily="34" charset="0"/>
              </a:rPr>
              <a:t>I was watching TV last night.</a:t>
            </a:r>
            <a:endParaRPr lang="en-US" sz="1200" b="1" dirty="0">
              <a:solidFill>
                <a:schemeClr val="tx1"/>
              </a:solidFill>
              <a:latin typeface="Century Gothic" panose="020B0502020202020204" pitchFamily="34" charset="0"/>
            </a:endParaRP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‘Were’ is used in sentences for wishful thinking, hypothetical statements and unreal situations, for example, </a:t>
            </a:r>
            <a:r>
              <a:rPr lang="en-US" sz="1200" b="1" i="1" dirty="0">
                <a:solidFill>
                  <a:schemeClr val="tx1"/>
                </a:solidFill>
                <a:latin typeface="Century Gothic" panose="020B0502020202020204" pitchFamily="34" charset="0"/>
              </a:rPr>
              <a:t>I wish I were older </a:t>
            </a:r>
            <a:r>
              <a:rPr lang="en-US" sz="1200" b="1" dirty="0">
                <a:solidFill>
                  <a:schemeClr val="tx1"/>
                </a:solidFill>
                <a:latin typeface="Century Gothic" panose="020B0502020202020204" pitchFamily="34" charset="0"/>
              </a:rPr>
              <a:t>(wishful); </a:t>
            </a:r>
            <a:r>
              <a:rPr lang="en-US" sz="1200" b="1" i="1" dirty="0">
                <a:solidFill>
                  <a:schemeClr val="tx1"/>
                </a:solidFill>
                <a:latin typeface="Century Gothic" panose="020B0502020202020204" pitchFamily="34" charset="0"/>
              </a:rPr>
              <a:t>If I were a teacher, I would… </a:t>
            </a:r>
            <a:r>
              <a:rPr lang="en-US" sz="1200" b="1" dirty="0">
                <a:solidFill>
                  <a:schemeClr val="tx1"/>
                </a:solidFill>
                <a:latin typeface="Century Gothic" panose="020B0502020202020204" pitchFamily="34" charset="0"/>
              </a:rPr>
              <a:t>(hypothetical); </a:t>
            </a:r>
            <a:r>
              <a:rPr lang="en-US" sz="1200" b="1" i="1" dirty="0">
                <a:solidFill>
                  <a:schemeClr val="tx1"/>
                </a:solidFill>
                <a:latin typeface="Century Gothic" panose="020B0502020202020204" pitchFamily="34" charset="0"/>
              </a:rPr>
              <a:t>Sally acts as if she were the boss</a:t>
            </a:r>
            <a:r>
              <a:rPr lang="en-US" sz="1200" b="1" dirty="0">
                <a:solidFill>
                  <a:schemeClr val="tx1"/>
                </a:solidFill>
                <a:latin typeface="Century Gothic" panose="020B0502020202020204" pitchFamily="34" charset="0"/>
              </a:rPr>
              <a:t> (unreal).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Children should know that using the subjunctive form ‘were’ in the above ways indicates formal writing (this will be covered in greater detail in Spring Block 3). </a:t>
            </a:r>
          </a:p>
          <a:p>
            <a:pPr marL="452438" lvl="0" indent="-452438" fontAlgn="base"/>
            <a:endParaRPr lang="en-US" sz="1600" b="1" dirty="0">
              <a:solidFill>
                <a:prstClr val="black"/>
              </a:solidFill>
              <a:latin typeface="Century Gothic" panose="020B0502020202020204" pitchFamily="34" charset="0"/>
            </a:endParaRPr>
          </a:p>
          <a:p>
            <a:pPr marL="452438" lvl="0" indent="-452438" fontAlgn="base"/>
            <a:r>
              <a:rPr lang="en-US" sz="1600" b="1" dirty="0">
                <a:solidFill>
                  <a:schemeClr val="tx1"/>
                </a:solidFill>
                <a:latin typeface="Century Gothic" panose="020B0502020202020204" pitchFamily="34" charset="0"/>
              </a:rPr>
              <a:t>Focused Questions</a:t>
            </a:r>
          </a:p>
          <a:p>
            <a:pPr lvl="0" fontAlgn="base"/>
            <a:endParaRPr lang="en-US" sz="1600" b="1" dirty="0">
              <a:solidFill>
                <a:schemeClr val="tx1"/>
              </a:solidFill>
              <a:latin typeface="Century Gothic" panose="020B0502020202020204" pitchFamily="34" charset="0"/>
            </a:endParaRP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What does the verb ‘was’ indicate?</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What does the verb ‘were’ indicate?</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Should this sentence use </a:t>
            </a:r>
            <a:r>
              <a:rPr lang="en-US" sz="1200" b="1" i="1" dirty="0">
                <a:solidFill>
                  <a:schemeClr val="tx1"/>
                </a:solidFill>
                <a:latin typeface="Century Gothic" panose="020B0502020202020204" pitchFamily="34" charset="0"/>
              </a:rPr>
              <a:t>was </a:t>
            </a:r>
            <a:r>
              <a:rPr lang="en-US" sz="1200" b="1" dirty="0">
                <a:solidFill>
                  <a:schemeClr val="tx1"/>
                </a:solidFill>
                <a:latin typeface="Century Gothic" panose="020B0502020202020204" pitchFamily="34" charset="0"/>
              </a:rPr>
              <a:t>or </a:t>
            </a:r>
            <a:r>
              <a:rPr lang="en-US" sz="1200" b="1" i="1" dirty="0">
                <a:solidFill>
                  <a:schemeClr val="tx1"/>
                </a:solidFill>
                <a:latin typeface="Century Gothic" panose="020B0502020202020204" pitchFamily="34" charset="0"/>
              </a:rPr>
              <a:t>were? </a:t>
            </a:r>
            <a:r>
              <a:rPr lang="en-US" sz="1200" b="1" dirty="0">
                <a:solidFill>
                  <a:schemeClr val="tx1"/>
                </a:solidFill>
                <a:latin typeface="Century Gothic" panose="020B0502020202020204" pitchFamily="34" charset="0"/>
              </a:rPr>
              <a:t>Explain why.</a:t>
            </a:r>
          </a:p>
          <a:p>
            <a:pPr lvl="0" defTabSz="457200">
              <a:defRPr/>
            </a:pPr>
            <a:endParaRPr lang="en-GB" sz="1600" b="1" dirty="0">
              <a:solidFill>
                <a:prstClr val="black"/>
              </a:solidFill>
              <a:latin typeface="Century Gothic" panose="020B0502020202020204" pitchFamily="34" charset="0"/>
            </a:endParaRPr>
          </a:p>
          <a:p>
            <a:pPr lvl="0" defTabSz="457200">
              <a:defRPr/>
            </a:pPr>
            <a:endParaRPr lang="en-GB" dirty="0">
              <a:solidFill>
                <a:prstClr val="black"/>
              </a:solidFill>
              <a:latin typeface="SassoonCRInfantMedium" panose="02000603020000020003" pitchFamily="2" charset="0"/>
            </a:endParaRPr>
          </a:p>
          <a:p>
            <a:pPr lvl="0" defTabSz="457200">
              <a:defRPr/>
            </a:pPr>
            <a:endParaRPr lang="en-GB" dirty="0">
              <a:solidFill>
                <a:prstClr val="black"/>
              </a:solidFill>
              <a:latin typeface="SassoonCRInfantMedium" panose="02000603020000020003" pitchFamily="2" charset="0"/>
            </a:endParaRPr>
          </a:p>
        </p:txBody>
      </p:sp>
      <p:grpSp>
        <p:nvGrpSpPr>
          <p:cNvPr id="6" name="Group 5">
            <a:extLst>
              <a:ext uri="{FF2B5EF4-FFF2-40B4-BE49-F238E27FC236}">
                <a16:creationId xmlns:a16="http://schemas.microsoft.com/office/drawing/2014/main" id="{722BAE20-62D4-4886-8020-C103A40FAB5B}"/>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73D3FB06-2F4C-4A22-88F3-F7BD438A4100}"/>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06FAEB8A-9EF7-4EC6-8267-7311048C9A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1204372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0CD6503-388C-4F9E-9FB0-9053D8579D01}"/>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rgbClr val="E7E6E6">
                    <a:lumMod val="50000"/>
                  </a:srgbClr>
                </a:solidFill>
                <a:latin typeface="Century Gothic" panose="020B0502020202020204" pitchFamily="34" charset="0"/>
              </a:rPr>
              <a:t>Year 6 – Autumn Block 4 – Subjunctive Form</a:t>
            </a:r>
            <a:br>
              <a:rPr lang="en-GB" b="1" dirty="0">
                <a:solidFill>
                  <a:schemeClr val="bg2">
                    <a:lumMod val="50000"/>
                  </a:schemeClr>
                </a:solidFill>
                <a:latin typeface="Century Gothic" panose="020B0502020202020204" pitchFamily="34" charset="0"/>
              </a:rPr>
            </a:br>
            <a:r>
              <a:rPr lang="en-GB" sz="2000" b="1" dirty="0">
                <a:solidFill>
                  <a:schemeClr val="bg2">
                    <a:lumMod val="50000"/>
                  </a:schemeClr>
                </a:solidFill>
                <a:latin typeface="Century Gothic" panose="020B0502020202020204" pitchFamily="34" charset="0"/>
              </a:rPr>
              <a:t>   </a:t>
            </a:r>
            <a:endParaRPr lang="en-GB"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1: Was or Were?</a:t>
            </a:r>
            <a:endParaRPr lang="en-GB" sz="1200" b="1" dirty="0">
              <a:solidFill>
                <a:schemeClr val="bg2">
                  <a:lumMod val="25000"/>
                </a:schemeClr>
              </a:solidFill>
              <a:latin typeface="Century Gothic" panose="020B0502020202020204" pitchFamily="34" charset="0"/>
            </a:endParaRPr>
          </a:p>
        </p:txBody>
      </p:sp>
      <p:grpSp>
        <p:nvGrpSpPr>
          <p:cNvPr id="6" name="Group 5">
            <a:extLst>
              <a:ext uri="{FF2B5EF4-FFF2-40B4-BE49-F238E27FC236}">
                <a16:creationId xmlns:a16="http://schemas.microsoft.com/office/drawing/2014/main" id="{D8503C7C-73EF-4CE0-B40B-AD7201FDE2CD}"/>
              </a:ext>
            </a:extLst>
          </p:cNvPr>
          <p:cNvGrpSpPr/>
          <p:nvPr/>
        </p:nvGrpSpPr>
        <p:grpSpPr>
          <a:xfrm>
            <a:off x="71150" y="6454317"/>
            <a:ext cx="1257777" cy="403587"/>
            <a:chOff x="79696" y="6454317"/>
            <a:chExt cx="1257777" cy="403587"/>
          </a:xfrm>
        </p:grpSpPr>
        <p:sp>
          <p:nvSpPr>
            <p:cNvPr id="8" name="TextBox 8">
              <a:extLst>
                <a:ext uri="{FF2B5EF4-FFF2-40B4-BE49-F238E27FC236}">
                  <a16:creationId xmlns:a16="http://schemas.microsoft.com/office/drawing/2014/main" id="{FA6E2A98-8083-4211-BEF9-9D351FEDB7B2}"/>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9" name="Picture 8" descr="A close up of a sign&#10;&#10;Description generated with high confidence">
              <a:extLst>
                <a:ext uri="{FF2B5EF4-FFF2-40B4-BE49-F238E27FC236}">
                  <a16:creationId xmlns:a16="http://schemas.microsoft.com/office/drawing/2014/main" id="{EF9F339A-4CA4-4C34-97EE-EDFD474F25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3401100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p>
          <a:p>
            <a:pPr algn="ctr"/>
            <a:endParaRPr lang="en-GB" sz="2000" b="1" u="sng" dirty="0">
              <a:solidFill>
                <a:schemeClr val="bg2">
                  <a:lumMod val="25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Select the correct verb to complete each sentence. </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1. We __________  going to the cinema to eat popcorn.</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2. It __________ time to start packing for my holiday.  </a:t>
            </a:r>
          </a:p>
          <a:p>
            <a:pPr marL="88900" algn="ctr"/>
            <a:endParaRPr lang="en-GB" sz="2800" dirty="0">
              <a:solidFill>
                <a:schemeClr val="bg2">
                  <a:lumMod val="25000"/>
                </a:schemeClr>
              </a:solidFill>
              <a:latin typeface="SassoonCRInfantMedium" panose="02000603020000020003" pitchFamily="2" charset="0"/>
            </a:endParaRPr>
          </a:p>
        </p:txBody>
      </p:sp>
      <p:grpSp>
        <p:nvGrpSpPr>
          <p:cNvPr id="6" name="Group 5">
            <a:extLst>
              <a:ext uri="{FF2B5EF4-FFF2-40B4-BE49-F238E27FC236}">
                <a16:creationId xmlns:a16="http://schemas.microsoft.com/office/drawing/2014/main" id="{83297310-B6EF-4D31-97EE-3DDF1CB33FD8}"/>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BF65B645-03A2-4F3A-839D-98CF79AF5CBA}"/>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AD364258-86E9-4AB1-AC36-928616AE8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
        <p:nvSpPr>
          <p:cNvPr id="2" name="Rectangle: Rounded Corners 1">
            <a:extLst>
              <a:ext uri="{FF2B5EF4-FFF2-40B4-BE49-F238E27FC236}">
                <a16:creationId xmlns:a16="http://schemas.microsoft.com/office/drawing/2014/main" id="{743C1DFF-2FD3-4715-B287-85FACBFDBCC6}"/>
              </a:ext>
            </a:extLst>
          </p:cNvPr>
          <p:cNvSpPr/>
          <p:nvPr/>
        </p:nvSpPr>
        <p:spPr>
          <a:xfrm>
            <a:off x="1174185"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was</a:t>
            </a:r>
          </a:p>
        </p:txBody>
      </p:sp>
      <p:sp>
        <p:nvSpPr>
          <p:cNvPr id="9" name="Rectangle: Rounded Corners 8">
            <a:extLst>
              <a:ext uri="{FF2B5EF4-FFF2-40B4-BE49-F238E27FC236}">
                <a16:creationId xmlns:a16="http://schemas.microsoft.com/office/drawing/2014/main" id="{AB0AC731-D7DC-4826-8A06-E4979AEE6DCC}"/>
              </a:ext>
            </a:extLst>
          </p:cNvPr>
          <p:cNvSpPr/>
          <p:nvPr/>
        </p:nvSpPr>
        <p:spPr>
          <a:xfrm>
            <a:off x="3523959"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am</a:t>
            </a:r>
          </a:p>
        </p:txBody>
      </p:sp>
      <p:sp>
        <p:nvSpPr>
          <p:cNvPr id="10" name="Rectangle: Rounded Corners 9">
            <a:extLst>
              <a:ext uri="{FF2B5EF4-FFF2-40B4-BE49-F238E27FC236}">
                <a16:creationId xmlns:a16="http://schemas.microsoft.com/office/drawing/2014/main" id="{DEDE4C1E-700F-4D23-8D33-3EA2651F647D}"/>
              </a:ext>
            </a:extLst>
          </p:cNvPr>
          <p:cNvSpPr/>
          <p:nvPr/>
        </p:nvSpPr>
        <p:spPr>
          <a:xfrm>
            <a:off x="5873733"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were</a:t>
            </a:r>
          </a:p>
        </p:txBody>
      </p:sp>
    </p:spTree>
    <p:extLst>
      <p:ext uri="{BB962C8B-B14F-4D97-AF65-F5344CB8AC3E}">
        <p14:creationId xmlns:p14="http://schemas.microsoft.com/office/powerpoint/2010/main" val="4148270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p>
          <a:p>
            <a:pPr algn="ctr"/>
            <a:endParaRPr lang="en-GB" sz="2000" b="1" u="sng" dirty="0">
              <a:solidFill>
                <a:schemeClr val="bg2">
                  <a:lumMod val="25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Select the correct verb to complete each sentence. </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1. We __________  going to the cinema to eat popcorn.</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2. It __________ time to start packing for my holiday.  </a:t>
            </a:r>
          </a:p>
          <a:p>
            <a:pPr marL="88900" algn="ctr"/>
            <a:endParaRPr lang="en-GB" sz="2800" dirty="0">
              <a:solidFill>
                <a:schemeClr val="bg2">
                  <a:lumMod val="25000"/>
                </a:schemeClr>
              </a:solidFill>
              <a:latin typeface="SassoonCRInfantMedium" panose="02000603020000020003" pitchFamily="2" charset="0"/>
            </a:endParaRPr>
          </a:p>
        </p:txBody>
      </p:sp>
      <p:grpSp>
        <p:nvGrpSpPr>
          <p:cNvPr id="6" name="Group 5">
            <a:extLst>
              <a:ext uri="{FF2B5EF4-FFF2-40B4-BE49-F238E27FC236}">
                <a16:creationId xmlns:a16="http://schemas.microsoft.com/office/drawing/2014/main" id="{16687773-1BF4-47D0-879C-36BFBA290D22}"/>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E11610E5-9FE2-476A-973E-0A0D2A6CB7D1}"/>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9E19C212-B030-408B-ADBE-8433BB0BD5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
        <p:nvSpPr>
          <p:cNvPr id="9" name="Rectangle: Rounded Corners 8">
            <a:extLst>
              <a:ext uri="{FF2B5EF4-FFF2-40B4-BE49-F238E27FC236}">
                <a16:creationId xmlns:a16="http://schemas.microsoft.com/office/drawing/2014/main" id="{AE98DE31-8ECC-43AD-95C4-43E2F7EE8EC3}"/>
              </a:ext>
            </a:extLst>
          </p:cNvPr>
          <p:cNvSpPr/>
          <p:nvPr/>
        </p:nvSpPr>
        <p:spPr>
          <a:xfrm>
            <a:off x="1174185"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was</a:t>
            </a:r>
          </a:p>
        </p:txBody>
      </p:sp>
      <p:sp>
        <p:nvSpPr>
          <p:cNvPr id="10" name="Rectangle: Rounded Corners 9">
            <a:extLst>
              <a:ext uri="{FF2B5EF4-FFF2-40B4-BE49-F238E27FC236}">
                <a16:creationId xmlns:a16="http://schemas.microsoft.com/office/drawing/2014/main" id="{AD7D2FD0-A3C0-40E9-B773-EF1C3B929C49}"/>
              </a:ext>
            </a:extLst>
          </p:cNvPr>
          <p:cNvSpPr/>
          <p:nvPr/>
        </p:nvSpPr>
        <p:spPr>
          <a:xfrm>
            <a:off x="3523959"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am</a:t>
            </a:r>
          </a:p>
        </p:txBody>
      </p:sp>
      <p:sp>
        <p:nvSpPr>
          <p:cNvPr id="11" name="Rectangle: Rounded Corners 10">
            <a:extLst>
              <a:ext uri="{FF2B5EF4-FFF2-40B4-BE49-F238E27FC236}">
                <a16:creationId xmlns:a16="http://schemas.microsoft.com/office/drawing/2014/main" id="{E168A966-8890-41C5-8423-B804B941815D}"/>
              </a:ext>
            </a:extLst>
          </p:cNvPr>
          <p:cNvSpPr/>
          <p:nvPr/>
        </p:nvSpPr>
        <p:spPr>
          <a:xfrm>
            <a:off x="5873733" y="4923692"/>
            <a:ext cx="1786597" cy="68931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dirty="0">
                <a:latin typeface="Century Gothic" panose="020B0502020202020204" pitchFamily="34" charset="0"/>
              </a:rPr>
              <a:t>were</a:t>
            </a:r>
          </a:p>
        </p:txBody>
      </p:sp>
      <p:sp>
        <p:nvSpPr>
          <p:cNvPr id="2" name="TextBox 1">
            <a:extLst>
              <a:ext uri="{FF2B5EF4-FFF2-40B4-BE49-F238E27FC236}">
                <a16:creationId xmlns:a16="http://schemas.microsoft.com/office/drawing/2014/main" id="{1FB38786-AA28-4A0F-A855-7BAE2D52CD1C}"/>
              </a:ext>
            </a:extLst>
          </p:cNvPr>
          <p:cNvSpPr txBox="1"/>
          <p:nvPr/>
        </p:nvSpPr>
        <p:spPr>
          <a:xfrm>
            <a:off x="1272983" y="2026011"/>
            <a:ext cx="914400" cy="400110"/>
          </a:xfrm>
          <a:prstGeom prst="rect">
            <a:avLst/>
          </a:prstGeom>
          <a:noFill/>
        </p:spPr>
        <p:txBody>
          <a:bodyPr wrap="square" rtlCol="0">
            <a:spAutoFit/>
          </a:bodyPr>
          <a:lstStyle/>
          <a:p>
            <a:r>
              <a:rPr lang="en-GB" sz="2000" b="1" dirty="0">
                <a:solidFill>
                  <a:srgbClr val="FF0000"/>
                </a:solidFill>
                <a:latin typeface="Century Gothic" panose="020B0502020202020204" pitchFamily="34" charset="0"/>
              </a:rPr>
              <a:t>were</a:t>
            </a:r>
          </a:p>
        </p:txBody>
      </p:sp>
      <p:sp>
        <p:nvSpPr>
          <p:cNvPr id="12" name="TextBox 11">
            <a:extLst>
              <a:ext uri="{FF2B5EF4-FFF2-40B4-BE49-F238E27FC236}">
                <a16:creationId xmlns:a16="http://schemas.microsoft.com/office/drawing/2014/main" id="{2BB0D729-D6F5-4D36-8EB1-8396AC4FDFDA}"/>
              </a:ext>
            </a:extLst>
          </p:cNvPr>
          <p:cNvSpPr txBox="1"/>
          <p:nvPr/>
        </p:nvSpPr>
        <p:spPr>
          <a:xfrm>
            <a:off x="1061968" y="3565735"/>
            <a:ext cx="914400" cy="400110"/>
          </a:xfrm>
          <a:prstGeom prst="rect">
            <a:avLst/>
          </a:prstGeom>
          <a:noFill/>
        </p:spPr>
        <p:txBody>
          <a:bodyPr wrap="square" rtlCol="0">
            <a:spAutoFit/>
          </a:bodyPr>
          <a:lstStyle/>
          <a:p>
            <a:pPr algn="ctr"/>
            <a:r>
              <a:rPr lang="en-GB" sz="2000" b="1" dirty="0">
                <a:solidFill>
                  <a:srgbClr val="FF0000"/>
                </a:solidFill>
                <a:latin typeface="Century Gothic" panose="020B0502020202020204" pitchFamily="34" charset="0"/>
              </a:rPr>
              <a:t>was</a:t>
            </a:r>
          </a:p>
        </p:txBody>
      </p:sp>
    </p:spTree>
    <p:extLst>
      <p:ext uri="{BB962C8B-B14F-4D97-AF65-F5344CB8AC3E}">
        <p14:creationId xmlns:p14="http://schemas.microsoft.com/office/powerpoint/2010/main" val="1145378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Fill in the blanks below with 'was' or 'were' so that the sentences make sense.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He wished he </a:t>
            </a:r>
            <a:r>
              <a:rPr lang="en-GB" sz="2000" b="1" spc="-300" dirty="0">
                <a:solidFill>
                  <a:prstClr val="black"/>
                </a:solidFill>
                <a:latin typeface="Century Gothic" panose="020B0502020202020204" pitchFamily="34" charset="0"/>
              </a:rPr>
              <a:t>_____________</a:t>
            </a:r>
            <a:r>
              <a:rPr lang="en-GB" sz="2000" b="1" dirty="0">
                <a:solidFill>
                  <a:prstClr val="black"/>
                </a:solidFill>
                <a:latin typeface="Century Gothic" panose="020B0502020202020204" pitchFamily="34" charset="0"/>
              </a:rPr>
              <a:t>  more skilful at football so that he could play for the school team.</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If I </a:t>
            </a:r>
            <a:r>
              <a:rPr lang="en-GB" sz="2000" b="1" spc="-300" dirty="0">
                <a:solidFill>
                  <a:prstClr val="black"/>
                </a:solidFill>
                <a:latin typeface="Century Gothic" panose="020B0502020202020204" pitchFamily="34" charset="0"/>
              </a:rPr>
              <a:t>_____________</a:t>
            </a:r>
            <a:r>
              <a:rPr lang="en-GB" sz="2000" b="1" dirty="0">
                <a:solidFill>
                  <a:prstClr val="black"/>
                </a:solidFill>
                <a:latin typeface="Century Gothic" panose="020B0502020202020204" pitchFamily="34" charset="0"/>
              </a:rPr>
              <a:t> a musician, I would play the guitar as it is my favourite instrument. </a:t>
            </a:r>
          </a:p>
        </p:txBody>
      </p:sp>
      <p:grpSp>
        <p:nvGrpSpPr>
          <p:cNvPr id="6" name="Group 5">
            <a:extLst>
              <a:ext uri="{FF2B5EF4-FFF2-40B4-BE49-F238E27FC236}">
                <a16:creationId xmlns:a16="http://schemas.microsoft.com/office/drawing/2014/main" id="{4CE70AC9-9E9C-4615-923E-487A78259AC1}"/>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0CCF709E-77B5-4D2B-90EF-8B5D278E033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077FB7DB-9059-4208-A57D-F86A05E58F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32497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Fill in the blanks below with 'was' or 'were' so that the sentences make sense.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He wished he </a:t>
            </a:r>
            <a:r>
              <a:rPr lang="en-GB" sz="2000" b="1" spc="-300" dirty="0">
                <a:solidFill>
                  <a:prstClr val="black"/>
                </a:solidFill>
                <a:latin typeface="Century Gothic" panose="020B0502020202020204" pitchFamily="34" charset="0"/>
              </a:rPr>
              <a:t>_____________</a:t>
            </a:r>
            <a:r>
              <a:rPr lang="en-GB" sz="2000" b="1" dirty="0">
                <a:solidFill>
                  <a:prstClr val="black"/>
                </a:solidFill>
                <a:latin typeface="Century Gothic" panose="020B0502020202020204" pitchFamily="34" charset="0"/>
              </a:rPr>
              <a:t>  more skilful at football so that he could play for the school team.</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If I </a:t>
            </a:r>
            <a:r>
              <a:rPr lang="en-GB" sz="2000" b="1" spc="-300" dirty="0">
                <a:solidFill>
                  <a:prstClr val="black"/>
                </a:solidFill>
                <a:latin typeface="Century Gothic" panose="020B0502020202020204" pitchFamily="34" charset="0"/>
              </a:rPr>
              <a:t>_____________</a:t>
            </a:r>
            <a:r>
              <a:rPr lang="en-GB" sz="2000" b="1" dirty="0">
                <a:solidFill>
                  <a:prstClr val="black"/>
                </a:solidFill>
                <a:latin typeface="Century Gothic" panose="020B0502020202020204" pitchFamily="34" charset="0"/>
              </a:rPr>
              <a:t> a musician, I would play the guitar as it is my favourite instrument. </a:t>
            </a:r>
          </a:p>
        </p:txBody>
      </p:sp>
      <p:grpSp>
        <p:nvGrpSpPr>
          <p:cNvPr id="6" name="Group 5">
            <a:extLst>
              <a:ext uri="{FF2B5EF4-FFF2-40B4-BE49-F238E27FC236}">
                <a16:creationId xmlns:a16="http://schemas.microsoft.com/office/drawing/2014/main" id="{4CE70AC9-9E9C-4615-923E-487A78259AC1}"/>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0CCF709E-77B5-4D2B-90EF-8B5D278E0336}"/>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077FB7DB-9059-4208-A57D-F86A05E58F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
        <p:nvSpPr>
          <p:cNvPr id="9" name="TextBox 8">
            <a:extLst>
              <a:ext uri="{FF2B5EF4-FFF2-40B4-BE49-F238E27FC236}">
                <a16:creationId xmlns:a16="http://schemas.microsoft.com/office/drawing/2014/main" id="{20C8058C-6394-452C-B29A-17AAAF32C452}"/>
              </a:ext>
            </a:extLst>
          </p:cNvPr>
          <p:cNvSpPr txBox="1"/>
          <p:nvPr/>
        </p:nvSpPr>
        <p:spPr>
          <a:xfrm>
            <a:off x="2215518" y="2026011"/>
            <a:ext cx="914400" cy="400110"/>
          </a:xfrm>
          <a:prstGeom prst="rect">
            <a:avLst/>
          </a:prstGeom>
          <a:noFill/>
        </p:spPr>
        <p:txBody>
          <a:bodyPr wrap="square" rtlCol="0">
            <a:spAutoFit/>
          </a:bodyPr>
          <a:lstStyle/>
          <a:p>
            <a:r>
              <a:rPr lang="en-GB" sz="2000" b="1" dirty="0">
                <a:solidFill>
                  <a:srgbClr val="FF0000"/>
                </a:solidFill>
                <a:latin typeface="Century Gothic" panose="020B0502020202020204" pitchFamily="34" charset="0"/>
              </a:rPr>
              <a:t>were</a:t>
            </a:r>
          </a:p>
        </p:txBody>
      </p:sp>
      <p:sp>
        <p:nvSpPr>
          <p:cNvPr id="10" name="TextBox 9">
            <a:extLst>
              <a:ext uri="{FF2B5EF4-FFF2-40B4-BE49-F238E27FC236}">
                <a16:creationId xmlns:a16="http://schemas.microsoft.com/office/drawing/2014/main" id="{E9D0A104-FCD8-429E-9002-C59D77CF7A38}"/>
              </a:ext>
            </a:extLst>
          </p:cNvPr>
          <p:cNvSpPr txBox="1"/>
          <p:nvPr/>
        </p:nvSpPr>
        <p:spPr>
          <a:xfrm>
            <a:off x="829851" y="3565735"/>
            <a:ext cx="914400" cy="400110"/>
          </a:xfrm>
          <a:prstGeom prst="rect">
            <a:avLst/>
          </a:prstGeom>
          <a:noFill/>
        </p:spPr>
        <p:txBody>
          <a:bodyPr wrap="square" rtlCol="0">
            <a:spAutoFit/>
          </a:bodyPr>
          <a:lstStyle/>
          <a:p>
            <a:pPr algn="ctr"/>
            <a:r>
              <a:rPr lang="en-GB" sz="2000" b="1" dirty="0">
                <a:solidFill>
                  <a:srgbClr val="FF0000"/>
                </a:solidFill>
                <a:latin typeface="Century Gothic" panose="020B0502020202020204" pitchFamily="34" charset="0"/>
              </a:rPr>
              <a:t>were</a:t>
            </a:r>
          </a:p>
        </p:txBody>
      </p:sp>
    </p:spTree>
    <p:extLst>
      <p:ext uri="{BB962C8B-B14F-4D97-AF65-F5344CB8AC3E}">
        <p14:creationId xmlns:p14="http://schemas.microsoft.com/office/powerpoint/2010/main" val="2144504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tx1"/>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Change the underlined verb so that it is written in the subjunctive form. </a:t>
            </a:r>
          </a:p>
          <a:p>
            <a:pPr lvl="0" defTabSz="685800">
              <a:defRPr/>
            </a:pPr>
            <a:endParaRPr lang="en-GB" sz="2000" b="1" dirty="0">
              <a:solidFill>
                <a:prstClr val="black"/>
              </a:solidFill>
              <a:latin typeface="Century Gothic" panose="020B0502020202020204" pitchFamily="34" charset="0"/>
            </a:endParaRPr>
          </a:p>
          <a:p>
            <a:pPr lvl="0" defTabSz="685800">
              <a:defRPr/>
            </a:pPr>
            <a:endParaRPr lang="en-GB" sz="2000" b="1" dirty="0">
              <a:solidFill>
                <a:prstClr val="black"/>
              </a:solidFill>
              <a:latin typeface="Century Gothic" panose="020B0502020202020204" pitchFamily="34" charset="0"/>
            </a:endParaRPr>
          </a:p>
          <a:p>
            <a:pPr lvl="0" defTabSz="685800">
              <a:defRPr/>
            </a:pPr>
            <a:r>
              <a:rPr lang="en-GB" sz="2000" b="1" dirty="0">
                <a:solidFill>
                  <a:prstClr val="black"/>
                </a:solidFill>
                <a:latin typeface="Century Gothic" panose="020B0502020202020204" pitchFamily="34" charset="0"/>
              </a:rPr>
              <a:t>I wish I </a:t>
            </a:r>
            <a:r>
              <a:rPr lang="en-GB" sz="2000" b="1" u="sng" dirty="0">
                <a:solidFill>
                  <a:prstClr val="black"/>
                </a:solidFill>
                <a:latin typeface="Century Gothic" panose="020B0502020202020204" pitchFamily="34" charset="0"/>
              </a:rPr>
              <a:t>was</a:t>
            </a:r>
            <a:r>
              <a:rPr lang="en-GB" sz="2000" b="1" dirty="0">
                <a:solidFill>
                  <a:prstClr val="black"/>
                </a:solidFill>
                <a:latin typeface="Century Gothic" panose="020B0502020202020204" pitchFamily="34" charset="0"/>
              </a:rPr>
              <a:t> chosen to compete in the athletics competition, I’ve worked so hard in training. </a:t>
            </a:r>
          </a:p>
        </p:txBody>
      </p:sp>
      <p:grpSp>
        <p:nvGrpSpPr>
          <p:cNvPr id="6" name="Group 5">
            <a:extLst>
              <a:ext uri="{FF2B5EF4-FFF2-40B4-BE49-F238E27FC236}">
                <a16:creationId xmlns:a16="http://schemas.microsoft.com/office/drawing/2014/main" id="{3BEFC985-3C19-44CA-9B9B-5B085B68E436}"/>
              </a:ext>
            </a:extLst>
          </p:cNvPr>
          <p:cNvGrpSpPr/>
          <p:nvPr/>
        </p:nvGrpSpPr>
        <p:grpSpPr>
          <a:xfrm>
            <a:off x="71150" y="6454317"/>
            <a:ext cx="1257777" cy="403587"/>
            <a:chOff x="79696" y="6454317"/>
            <a:chExt cx="1257777" cy="403587"/>
          </a:xfrm>
        </p:grpSpPr>
        <p:sp>
          <p:nvSpPr>
            <p:cNvPr id="7" name="TextBox 8">
              <a:extLst>
                <a:ext uri="{FF2B5EF4-FFF2-40B4-BE49-F238E27FC236}">
                  <a16:creationId xmlns:a16="http://schemas.microsoft.com/office/drawing/2014/main" id="{7026F2D0-FE79-4ABB-9FB2-CA2055840162}"/>
                </a:ext>
              </a:extLst>
            </p:cNvPr>
            <p:cNvSpPr txBox="1"/>
            <p:nvPr/>
          </p:nvSpPr>
          <p:spPr>
            <a:xfrm>
              <a:off x="79696" y="6688627"/>
              <a:ext cx="125777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b="1" dirty="0">
                  <a:latin typeface="Century Gothic" panose="020B0502020202020204" pitchFamily="34" charset="0"/>
                  <a:cs typeface="Arial" panose="020B0604020202020204" pitchFamily="34" charset="0"/>
                </a:rPr>
                <a:t>© Classroom Secrets Limited 2018</a:t>
              </a:r>
            </a:p>
          </p:txBody>
        </p:sp>
        <p:pic>
          <p:nvPicPr>
            <p:cNvPr id="8" name="Picture 7" descr="A close up of a sign&#10;&#10;Description generated with high confidence">
              <a:extLst>
                <a:ext uri="{FF2B5EF4-FFF2-40B4-BE49-F238E27FC236}">
                  <a16:creationId xmlns:a16="http://schemas.microsoft.com/office/drawing/2014/main" id="{C467B0ED-FC24-4B07-99C0-1AED11BF95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72" y="6454317"/>
              <a:ext cx="1174025" cy="278902"/>
            </a:xfrm>
            <a:prstGeom prst="rect">
              <a:avLst/>
            </a:prstGeom>
          </p:spPr>
        </p:pic>
      </p:grpSp>
    </p:spTree>
    <p:extLst>
      <p:ext uri="{BB962C8B-B14F-4D97-AF65-F5344CB8AC3E}">
        <p14:creationId xmlns:p14="http://schemas.microsoft.com/office/powerpoint/2010/main" val="75852462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9" ma:contentTypeDescription="Create a new document." ma:contentTypeScope="" ma:versionID="066ddb0580c6cb957c158bf950613a88">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b6edf0ecd0c2312d28fd762618f18263"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8E3DE5-E896-46E0-AD0A-1176C32B0A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E7001C-4FE1-4FF1-8D32-419BDEA7C0F6}">
  <ds:schemaRefs>
    <ds:schemaRef ds:uri="http://schemas.microsoft.com/sharepoint/v3/contenttype/forms"/>
  </ds:schemaRefs>
</ds:datastoreItem>
</file>

<file path=customXml/itemProps3.xml><?xml version="1.0" encoding="utf-8"?>
<ds:datastoreItem xmlns:ds="http://schemas.openxmlformats.org/officeDocument/2006/customXml" ds:itemID="{0EF8F11D-A449-4684-B8E0-461263A2E192}">
  <ds:schemaRefs>
    <ds:schemaRef ds:uri="http://purl.org/dc/elements/1.1/"/>
    <ds:schemaRef ds:uri="http://schemas.openxmlformats.org/package/2006/metadata/core-properties"/>
    <ds:schemaRef ds:uri="http://purl.org/dc/dcmitype/"/>
    <ds:schemaRef ds:uri="http://schemas.microsoft.com/office/infopath/2007/PartnerControls"/>
    <ds:schemaRef ds:uri="86144f90-c7b6-48d0-aae5-f5e9e48cc3df"/>
    <ds:schemaRef ds:uri="http://purl.org/dc/terms/"/>
    <ds:schemaRef ds:uri="http://schemas.microsoft.com/office/2006/documentManagement/types"/>
    <ds:schemaRef ds:uri="http://schemas.microsoft.com/office/2006/metadata/properties"/>
    <ds:schemaRef ds:uri="0f0ae0ff-29c4-4766-b250-c1a9bee8d430"/>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396</TotalTime>
  <Words>1492</Words>
  <Application>Microsoft Office PowerPoint</Application>
  <PresentationFormat>On-screen Show (4:3)</PresentationFormat>
  <Paragraphs>319</Paragraphs>
  <Slides>22</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22</vt:i4>
      </vt:variant>
    </vt:vector>
  </HeadingPairs>
  <TitlesOfParts>
    <vt:vector size="29" baseType="lpstr">
      <vt:lpstr>Arial</vt:lpstr>
      <vt:lpstr>Calibri</vt:lpstr>
      <vt:lpstr>Calibri Light</vt:lpstr>
      <vt:lpstr>Century Gothic</vt:lpstr>
      <vt:lpstr>SassoonCRInfantMedium</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Sam Mawson</cp:lastModifiedBy>
  <cp:revision>15</cp:revision>
  <dcterms:created xsi:type="dcterms:W3CDTF">2018-03-17T10:08:43Z</dcterms:created>
  <dcterms:modified xsi:type="dcterms:W3CDTF">2019-10-29T10:24:35Z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