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2 Day </a:t>
            </a:r>
            <a:r>
              <a:rPr lang="en-US" altLang="en-US" sz="3600" dirty="0" smtClean="0"/>
              <a:t>1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235" y="1593850"/>
            <a:ext cx="3353898" cy="2144417"/>
          </a:xfrm>
          <a:prstGeom prst="rect">
            <a:avLst/>
          </a:prstGeom>
        </p:spPr>
      </p:pic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464" y="1593850"/>
            <a:ext cx="3764863" cy="2115577"/>
          </a:xfrm>
          <a:prstGeom prst="rect">
            <a:avLst/>
          </a:prstGeom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827" y="3709427"/>
            <a:ext cx="3931944" cy="256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4</cp:revision>
  <dcterms:created xsi:type="dcterms:W3CDTF">2020-03-20T16:36:40Z</dcterms:created>
  <dcterms:modified xsi:type="dcterms:W3CDTF">2020-03-27T11:44:36Z</dcterms:modified>
</cp:coreProperties>
</file>