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63" r:id="rId21"/>
    <p:sldId id="267" r:id="rId22"/>
    <p:sldId id="296" r:id="rId23"/>
    <p:sldId id="297" r:id="rId24"/>
    <p:sldId id="268" r:id="rId25"/>
    <p:sldId id="292" r:id="rId26"/>
    <p:sldId id="293" r:id="rId27"/>
    <p:sldId id="295" r:id="rId28"/>
    <p:sldId id="294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7359" y="656999"/>
            <a:ext cx="9144000" cy="2387600"/>
          </a:xfrm>
        </p:spPr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Monday 22</a:t>
            </a:r>
            <a:r>
              <a:rPr lang="en-GB" sz="3600" baseline="30000" dirty="0" smtClean="0"/>
              <a:t>nd</a:t>
            </a:r>
            <a:r>
              <a:rPr lang="en-GB" sz="3600" dirty="0" smtClean="0"/>
              <a:t> June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023" y="670757"/>
            <a:ext cx="6080840" cy="6079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3446" y="592380"/>
            <a:ext cx="6133091" cy="6131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452" y="396437"/>
            <a:ext cx="6329034" cy="6327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840" y="762197"/>
            <a:ext cx="5845709" cy="584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8469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382" y="174368"/>
            <a:ext cx="6511913" cy="6510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780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9513" y="587828"/>
            <a:ext cx="5606144" cy="560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Pictures Of Books And Reading, Download Free Clip Art, Fre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101" y="574766"/>
            <a:ext cx="4978128" cy="581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9103" y="632732"/>
            <a:ext cx="5961833" cy="596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7269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61</Words>
  <Application>Microsoft Office PowerPoint</Application>
  <PresentationFormat>Widescreen</PresentationFormat>
  <Paragraphs>16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Monday 22nd June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31</cp:revision>
  <dcterms:created xsi:type="dcterms:W3CDTF">2020-03-22T15:29:57Z</dcterms:created>
  <dcterms:modified xsi:type="dcterms:W3CDTF">2020-06-13T13:19:36Z</dcterms:modified>
</cp:coreProperties>
</file>