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97" r:id="rId22"/>
    <p:sldId id="298" r:id="rId23"/>
    <p:sldId id="299" r:id="rId24"/>
    <p:sldId id="268" r:id="rId25"/>
    <p:sldId id="260" r:id="rId26"/>
    <p:sldId id="263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12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400" y="553190"/>
            <a:ext cx="5649765" cy="564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223" y="775260"/>
            <a:ext cx="5806520" cy="580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482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51" y="566254"/>
            <a:ext cx="5806520" cy="580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299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52" y="1127957"/>
            <a:ext cx="5479948" cy="547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39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1" y="592380"/>
            <a:ext cx="6054715" cy="605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554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Free Santa Hat Clipart, Download Free Clip Art, Free Clip Art o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047" y="924333"/>
            <a:ext cx="6022250" cy="501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4" descr="121 Cat Brown Couch Stock Illustrations, Cliparts And Royalty Fre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899" y="542108"/>
            <a:ext cx="6232163" cy="623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387" y="457199"/>
            <a:ext cx="5606143" cy="560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12th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41</cp:revision>
  <dcterms:created xsi:type="dcterms:W3CDTF">2020-03-22T15:29:57Z</dcterms:created>
  <dcterms:modified xsi:type="dcterms:W3CDTF">2020-05-27T15:21:36Z</dcterms:modified>
</cp:coreProperties>
</file>