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405" r:id="rId6"/>
    <p:sldId id="391" r:id="rId7"/>
    <p:sldId id="390" r:id="rId8"/>
    <p:sldId id="361" r:id="rId9"/>
    <p:sldId id="392" r:id="rId10"/>
    <p:sldId id="360" r:id="rId11"/>
    <p:sldId id="393" r:id="rId12"/>
    <p:sldId id="314" r:id="rId13"/>
    <p:sldId id="394" r:id="rId14"/>
    <p:sldId id="395" r:id="rId15"/>
    <p:sldId id="396" r:id="rId16"/>
    <p:sldId id="397" r:id="rId17"/>
    <p:sldId id="398" r:id="rId18"/>
    <p:sldId id="406" r:id="rId19"/>
    <p:sldId id="399" r:id="rId20"/>
    <p:sldId id="401" r:id="rId21"/>
    <p:sldId id="402" r:id="rId22"/>
    <p:sldId id="403" r:id="rId23"/>
    <p:sldId id="407" r:id="rId24"/>
    <p:sldId id="404" r:id="rId2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FF9900"/>
    <a:srgbClr val="CB3DB7"/>
    <a:srgbClr val="EAB0E2"/>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9B38BD5-D5BE-41CE-BE2F-5B676F1161DC}" v="27" dt="2019-06-06T16:09:24.37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388"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ndsay Grix" userId="a678036f-2d88-407c-addb-d0af3fea6eec" providerId="ADAL" clId="{7C00B47A-7E03-4469-90E7-86FADE2F6481}"/>
  </pc:docChgLst>
  <pc:docChgLst>
    <pc:chgData name="Siàn Stebbings" userId="e14ea2a2-07d0-4302-97b9-16dc822a37cc" providerId="ADAL" clId="{06CCBD24-7A88-4826-A0E2-2A367853DBB9}"/>
  </pc:docChgLst>
  <pc:docChgLst>
    <pc:chgData name="Lindsay Grix" userId="a678036f-2d88-407c-addb-d0af3fea6eec" providerId="ADAL" clId="{2285D5AF-67FE-4751-8776-35DD2EA83B84}"/>
  </pc:docChgLst>
  <pc:docChgLst>
    <pc:chgData name="Kathryn Hiley" userId="2745fa84-d41e-443a-867d-996e1a007b4a" providerId="ADAL" clId="{4CCF2B18-1169-486D-81E7-9579E05A3E42}"/>
    <pc:docChg chg="undo modSld">
      <pc:chgData name="Kathryn Hiley" userId="2745fa84-d41e-443a-867d-996e1a007b4a" providerId="ADAL" clId="{4CCF2B18-1169-486D-81E7-9579E05A3E42}" dt="2019-04-08T08:26:52.886" v="15" actId="20577"/>
      <pc:docMkLst>
        <pc:docMk/>
      </pc:docMkLst>
      <pc:sldChg chg="modSp">
        <pc:chgData name="Kathryn Hiley" userId="2745fa84-d41e-443a-867d-996e1a007b4a" providerId="ADAL" clId="{4CCF2B18-1169-486D-81E7-9579E05A3E42}" dt="2019-04-08T08:26:52.886" v="15" actId="20577"/>
        <pc:sldMkLst>
          <pc:docMk/>
          <pc:sldMk cId="2637481266" sldId="256"/>
        </pc:sldMkLst>
        <pc:spChg chg="mod">
          <ac:chgData name="Kathryn Hiley" userId="2745fa84-d41e-443a-867d-996e1a007b4a" providerId="ADAL" clId="{4CCF2B18-1169-486D-81E7-9579E05A3E42}" dt="2019-04-08T08:26:52.886" v="15" actId="20577"/>
          <ac:spMkLst>
            <pc:docMk/>
            <pc:sldMk cId="2637481266" sldId="256"/>
            <ac:spMk id="19" creationId="{5252A847-DE45-4FA3-A1F8-EEBEB845FF8E}"/>
          </ac:spMkLst>
        </pc:spChg>
      </pc:sldChg>
    </pc:docChg>
  </pc:docChgLst>
  <pc:docChgLst>
    <pc:chgData name="Siàn Stebbings" userId="e14ea2a2-07d0-4302-97b9-16dc822a37cc" providerId="ADAL" clId="{2C422A96-C8C1-4ADD-ACDD-B6DD6801A1A3}"/>
  </pc:docChgLst>
  <pc:docChgLst>
    <pc:chgData name="Siàn Stebbings" userId="e14ea2a2-07d0-4302-97b9-16dc822a37cc" providerId="ADAL" clId="{95AFACEC-68E8-4018-9E33-CF74DF3E9171}"/>
  </pc:docChgLst>
  <pc:docChgLst>
    <pc:chgData name="Siobhán Dolan" userId="5fb224f7-af86-4327-acb4-fa0c8c23e721" providerId="ADAL" clId="{664C6638-8A25-4E19-BC14-DF307C0D27A2}"/>
    <pc:docChg chg="undo custSel addSld delSld modSld">
      <pc:chgData name="Siobhán Dolan" userId="5fb224f7-af86-4327-acb4-fa0c8c23e721" providerId="ADAL" clId="{664C6638-8A25-4E19-BC14-DF307C0D27A2}" dt="2019-05-28T07:13:25.721" v="1116" actId="20577"/>
      <pc:docMkLst>
        <pc:docMk/>
      </pc:docMkLst>
      <pc:sldChg chg="modSp">
        <pc:chgData name="Siobhán Dolan" userId="5fb224f7-af86-4327-acb4-fa0c8c23e721" providerId="ADAL" clId="{664C6638-8A25-4E19-BC14-DF307C0D27A2}" dt="2019-05-27T17:20:02.973" v="54" actId="20577"/>
        <pc:sldMkLst>
          <pc:docMk/>
          <pc:sldMk cId="2637481266" sldId="256"/>
        </pc:sldMkLst>
        <pc:spChg chg="mod">
          <ac:chgData name="Siobhán Dolan" userId="5fb224f7-af86-4327-acb4-fa0c8c23e721" providerId="ADAL" clId="{664C6638-8A25-4E19-BC14-DF307C0D27A2}" dt="2019-05-27T17:20:02.973" v="54" actId="20577"/>
          <ac:spMkLst>
            <pc:docMk/>
            <pc:sldMk cId="2637481266" sldId="256"/>
            <ac:spMk id="19" creationId="{5252A847-DE45-4FA3-A1F8-EEBEB845FF8E}"/>
          </ac:spMkLst>
        </pc:spChg>
      </pc:sldChg>
      <pc:sldChg chg="modSp">
        <pc:chgData name="Siobhán Dolan" userId="5fb224f7-af86-4327-acb4-fa0c8c23e721" providerId="ADAL" clId="{664C6638-8A25-4E19-BC14-DF307C0D27A2}" dt="2019-05-27T17:26:50.847" v="239" actId="20577"/>
        <pc:sldMkLst>
          <pc:docMk/>
          <pc:sldMk cId="636014570" sldId="314"/>
        </pc:sldMkLst>
        <pc:spChg chg="mod">
          <ac:chgData name="Siobhán Dolan" userId="5fb224f7-af86-4327-acb4-fa0c8c23e721" providerId="ADAL" clId="{664C6638-8A25-4E19-BC14-DF307C0D27A2}" dt="2019-05-27T17:26:50.847" v="239" actId="20577"/>
          <ac:spMkLst>
            <pc:docMk/>
            <pc:sldMk cId="636014570" sldId="314"/>
            <ac:spMk id="19" creationId="{5252A847-DE45-4FA3-A1F8-EEBEB845FF8E}"/>
          </ac:spMkLst>
        </pc:spChg>
      </pc:sldChg>
      <pc:sldChg chg="modSp">
        <pc:chgData name="Siobhán Dolan" userId="5fb224f7-af86-4327-acb4-fa0c8c23e721" providerId="ADAL" clId="{664C6638-8A25-4E19-BC14-DF307C0D27A2}" dt="2019-05-27T17:25:37.243" v="203" actId="20577"/>
        <pc:sldMkLst>
          <pc:docMk/>
          <pc:sldMk cId="36917022" sldId="360"/>
        </pc:sldMkLst>
        <pc:spChg chg="mod">
          <ac:chgData name="Siobhán Dolan" userId="5fb224f7-af86-4327-acb4-fa0c8c23e721" providerId="ADAL" clId="{664C6638-8A25-4E19-BC14-DF307C0D27A2}" dt="2019-05-27T17:25:37.243" v="203" actId="20577"/>
          <ac:spMkLst>
            <pc:docMk/>
            <pc:sldMk cId="36917022" sldId="360"/>
            <ac:spMk id="19" creationId="{5252A847-DE45-4FA3-A1F8-EEBEB845FF8E}"/>
          </ac:spMkLst>
        </pc:spChg>
      </pc:sldChg>
      <pc:sldChg chg="delSp modSp">
        <pc:chgData name="Siobhán Dolan" userId="5fb224f7-af86-4327-acb4-fa0c8c23e721" providerId="ADAL" clId="{664C6638-8A25-4E19-BC14-DF307C0D27A2}" dt="2019-05-27T17:23:45.987" v="189" actId="255"/>
        <pc:sldMkLst>
          <pc:docMk/>
          <pc:sldMk cId="1035052751" sldId="361"/>
        </pc:sldMkLst>
        <pc:spChg chg="mod">
          <ac:chgData name="Siobhán Dolan" userId="5fb224f7-af86-4327-acb4-fa0c8c23e721" providerId="ADAL" clId="{664C6638-8A25-4E19-BC14-DF307C0D27A2}" dt="2019-05-27T17:23:45.987" v="189" actId="255"/>
          <ac:spMkLst>
            <pc:docMk/>
            <pc:sldMk cId="1035052751" sldId="361"/>
            <ac:spMk id="19" creationId="{5252A847-DE45-4FA3-A1F8-EEBEB845FF8E}"/>
          </ac:spMkLst>
        </pc:spChg>
        <pc:graphicFrameChg chg="del">
          <ac:chgData name="Siobhán Dolan" userId="5fb224f7-af86-4327-acb4-fa0c8c23e721" providerId="ADAL" clId="{664C6638-8A25-4E19-BC14-DF307C0D27A2}" dt="2019-05-27T17:22:08.845" v="182" actId="478"/>
          <ac:graphicFrameMkLst>
            <pc:docMk/>
            <pc:sldMk cId="1035052751" sldId="361"/>
            <ac:graphicFrameMk id="7" creationId="{D6AD1604-6368-474F-90F1-26D250AEF51C}"/>
          </ac:graphicFrameMkLst>
        </pc:graphicFrameChg>
      </pc:sldChg>
      <pc:sldChg chg="modSp">
        <pc:chgData name="Siobhán Dolan" userId="5fb224f7-af86-4327-acb4-fa0c8c23e721" providerId="ADAL" clId="{664C6638-8A25-4E19-BC14-DF307C0D27A2}" dt="2019-05-27T17:21:55.270" v="181" actId="20577"/>
        <pc:sldMkLst>
          <pc:docMk/>
          <pc:sldMk cId="3401100034" sldId="390"/>
        </pc:sldMkLst>
        <pc:spChg chg="mod">
          <ac:chgData name="Siobhán Dolan" userId="5fb224f7-af86-4327-acb4-fa0c8c23e721" providerId="ADAL" clId="{664C6638-8A25-4E19-BC14-DF307C0D27A2}" dt="2019-05-27T17:21:55.270" v="181" actId="20577"/>
          <ac:spMkLst>
            <pc:docMk/>
            <pc:sldMk cId="3401100034" sldId="390"/>
            <ac:spMk id="7" creationId="{C0CD6503-388C-4F9E-9FB0-9053D8579D01}"/>
          </ac:spMkLst>
        </pc:spChg>
      </pc:sldChg>
      <pc:sldChg chg="modSp">
        <pc:chgData name="Siobhán Dolan" userId="5fb224f7-af86-4327-acb4-fa0c8c23e721" providerId="ADAL" clId="{664C6638-8A25-4E19-BC14-DF307C0D27A2}" dt="2019-05-27T17:21:16.698" v="117" actId="6549"/>
        <pc:sldMkLst>
          <pc:docMk/>
          <pc:sldMk cId="2075266808" sldId="391"/>
        </pc:sldMkLst>
        <pc:spChg chg="mod">
          <ac:chgData name="Siobhán Dolan" userId="5fb224f7-af86-4327-acb4-fa0c8c23e721" providerId="ADAL" clId="{664C6638-8A25-4E19-BC14-DF307C0D27A2}" dt="2019-05-27T17:21:16.698" v="117" actId="6549"/>
          <ac:spMkLst>
            <pc:docMk/>
            <pc:sldMk cId="2075266808" sldId="391"/>
            <ac:spMk id="19" creationId="{5252A847-DE45-4FA3-A1F8-EEBEB845FF8E}"/>
          </ac:spMkLst>
        </pc:spChg>
      </pc:sldChg>
      <pc:sldChg chg="modSp add">
        <pc:chgData name="Siobhán Dolan" userId="5fb224f7-af86-4327-acb4-fa0c8c23e721" providerId="ADAL" clId="{664C6638-8A25-4E19-BC14-DF307C0D27A2}" dt="2019-05-28T07:12:51.637" v="1108" actId="115"/>
        <pc:sldMkLst>
          <pc:docMk/>
          <pc:sldMk cId="1915862131" sldId="392"/>
        </pc:sldMkLst>
        <pc:spChg chg="mod">
          <ac:chgData name="Siobhán Dolan" userId="5fb224f7-af86-4327-acb4-fa0c8c23e721" providerId="ADAL" clId="{664C6638-8A25-4E19-BC14-DF307C0D27A2}" dt="2019-05-28T07:12:51.637" v="1108" actId="115"/>
          <ac:spMkLst>
            <pc:docMk/>
            <pc:sldMk cId="1915862131" sldId="392"/>
            <ac:spMk id="19" creationId="{5252A847-DE45-4FA3-A1F8-EEBEB845FF8E}"/>
          </ac:spMkLst>
        </pc:spChg>
      </pc:sldChg>
      <pc:sldChg chg="modSp add">
        <pc:chgData name="Siobhán Dolan" userId="5fb224f7-af86-4327-acb4-fa0c8c23e721" providerId="ADAL" clId="{664C6638-8A25-4E19-BC14-DF307C0D27A2}" dt="2019-05-27T17:26:22.580" v="218" actId="20577"/>
        <pc:sldMkLst>
          <pc:docMk/>
          <pc:sldMk cId="1053275151" sldId="393"/>
        </pc:sldMkLst>
        <pc:spChg chg="mod">
          <ac:chgData name="Siobhán Dolan" userId="5fb224f7-af86-4327-acb4-fa0c8c23e721" providerId="ADAL" clId="{664C6638-8A25-4E19-BC14-DF307C0D27A2}" dt="2019-05-27T17:26:22.580" v="218" actId="20577"/>
          <ac:spMkLst>
            <pc:docMk/>
            <pc:sldMk cId="1053275151" sldId="393"/>
            <ac:spMk id="19" creationId="{5252A847-DE45-4FA3-A1F8-EEBEB845FF8E}"/>
          </ac:spMkLst>
        </pc:spChg>
      </pc:sldChg>
      <pc:sldChg chg="addSp modSp add">
        <pc:chgData name="Siobhán Dolan" userId="5fb224f7-af86-4327-acb4-fa0c8c23e721" providerId="ADAL" clId="{664C6638-8A25-4E19-BC14-DF307C0D27A2}" dt="2019-05-27T17:28:00.214" v="261" actId="1076"/>
        <pc:sldMkLst>
          <pc:docMk/>
          <pc:sldMk cId="484223413" sldId="394"/>
        </pc:sldMkLst>
        <pc:spChg chg="add mod">
          <ac:chgData name="Siobhán Dolan" userId="5fb224f7-af86-4327-acb4-fa0c8c23e721" providerId="ADAL" clId="{664C6638-8A25-4E19-BC14-DF307C0D27A2}" dt="2019-05-27T17:28:00.214" v="261" actId="1076"/>
          <ac:spMkLst>
            <pc:docMk/>
            <pc:sldMk cId="484223413" sldId="394"/>
            <ac:spMk id="6" creationId="{6E97ADAC-DA2E-47A9-B3A9-FD75BADF6528}"/>
          </ac:spMkLst>
        </pc:spChg>
        <pc:spChg chg="add mod">
          <ac:chgData name="Siobhán Dolan" userId="5fb224f7-af86-4327-acb4-fa0c8c23e721" providerId="ADAL" clId="{664C6638-8A25-4E19-BC14-DF307C0D27A2}" dt="2019-05-27T17:27:49.272" v="259" actId="1076"/>
          <ac:spMkLst>
            <pc:docMk/>
            <pc:sldMk cId="484223413" sldId="394"/>
            <ac:spMk id="7" creationId="{FA8E485E-A6B1-4465-906D-96E7A693A44F}"/>
          </ac:spMkLst>
        </pc:spChg>
        <pc:spChg chg="mod">
          <ac:chgData name="Siobhán Dolan" userId="5fb224f7-af86-4327-acb4-fa0c8c23e721" providerId="ADAL" clId="{664C6638-8A25-4E19-BC14-DF307C0D27A2}" dt="2019-05-27T17:27:52.267" v="260" actId="20577"/>
          <ac:spMkLst>
            <pc:docMk/>
            <pc:sldMk cId="484223413" sldId="394"/>
            <ac:spMk id="19" creationId="{5252A847-DE45-4FA3-A1F8-EEBEB845FF8E}"/>
          </ac:spMkLst>
        </pc:spChg>
      </pc:sldChg>
      <pc:sldChg chg="delSp modSp add">
        <pc:chgData name="Siobhán Dolan" userId="5fb224f7-af86-4327-acb4-fa0c8c23e721" providerId="ADAL" clId="{664C6638-8A25-4E19-BC14-DF307C0D27A2}" dt="2019-05-27T17:29:20.790" v="276" actId="20577"/>
        <pc:sldMkLst>
          <pc:docMk/>
          <pc:sldMk cId="509964223" sldId="395"/>
        </pc:sldMkLst>
        <pc:spChg chg="del">
          <ac:chgData name="Siobhán Dolan" userId="5fb224f7-af86-4327-acb4-fa0c8c23e721" providerId="ADAL" clId="{664C6638-8A25-4E19-BC14-DF307C0D27A2}" dt="2019-05-27T17:28:19.497" v="265" actId="478"/>
          <ac:spMkLst>
            <pc:docMk/>
            <pc:sldMk cId="509964223" sldId="395"/>
            <ac:spMk id="6" creationId="{6E97ADAC-DA2E-47A9-B3A9-FD75BADF6528}"/>
          </ac:spMkLst>
        </pc:spChg>
        <pc:spChg chg="del">
          <ac:chgData name="Siobhán Dolan" userId="5fb224f7-af86-4327-acb4-fa0c8c23e721" providerId="ADAL" clId="{664C6638-8A25-4E19-BC14-DF307C0D27A2}" dt="2019-05-27T17:28:19.497" v="265" actId="478"/>
          <ac:spMkLst>
            <pc:docMk/>
            <pc:sldMk cId="509964223" sldId="395"/>
            <ac:spMk id="7" creationId="{FA8E485E-A6B1-4465-906D-96E7A693A44F}"/>
          </ac:spMkLst>
        </pc:spChg>
        <pc:spChg chg="mod">
          <ac:chgData name="Siobhán Dolan" userId="5fb224f7-af86-4327-acb4-fa0c8c23e721" providerId="ADAL" clId="{664C6638-8A25-4E19-BC14-DF307C0D27A2}" dt="2019-05-27T17:29:20.790" v="276" actId="20577"/>
          <ac:spMkLst>
            <pc:docMk/>
            <pc:sldMk cId="509964223" sldId="395"/>
            <ac:spMk id="19" creationId="{5252A847-DE45-4FA3-A1F8-EEBEB845FF8E}"/>
          </ac:spMkLst>
        </pc:spChg>
      </pc:sldChg>
      <pc:sldChg chg="add">
        <pc:chgData name="Siobhán Dolan" userId="5fb224f7-af86-4327-acb4-fa0c8c23e721" providerId="ADAL" clId="{664C6638-8A25-4E19-BC14-DF307C0D27A2}" dt="2019-05-27T17:29:06.196" v="273"/>
        <pc:sldMkLst>
          <pc:docMk/>
          <pc:sldMk cId="3093868434" sldId="396"/>
        </pc:sldMkLst>
      </pc:sldChg>
      <pc:sldChg chg="modSp add">
        <pc:chgData name="Siobhán Dolan" userId="5fb224f7-af86-4327-acb4-fa0c8c23e721" providerId="ADAL" clId="{664C6638-8A25-4E19-BC14-DF307C0D27A2}" dt="2019-05-28T07:13:20.697" v="1112" actId="20577"/>
        <pc:sldMkLst>
          <pc:docMk/>
          <pc:sldMk cId="190961349" sldId="397"/>
        </pc:sldMkLst>
        <pc:spChg chg="mod">
          <ac:chgData name="Siobhán Dolan" userId="5fb224f7-af86-4327-acb4-fa0c8c23e721" providerId="ADAL" clId="{664C6638-8A25-4E19-BC14-DF307C0D27A2}" dt="2019-05-28T07:13:20.697" v="1112" actId="20577"/>
          <ac:spMkLst>
            <pc:docMk/>
            <pc:sldMk cId="190961349" sldId="397"/>
            <ac:spMk id="19" creationId="{5252A847-DE45-4FA3-A1F8-EEBEB845FF8E}"/>
          </ac:spMkLst>
        </pc:spChg>
      </pc:sldChg>
      <pc:sldChg chg="modSp add">
        <pc:chgData name="Siobhán Dolan" userId="5fb224f7-af86-4327-acb4-fa0c8c23e721" providerId="ADAL" clId="{664C6638-8A25-4E19-BC14-DF307C0D27A2}" dt="2019-05-28T07:13:25.721" v="1116" actId="20577"/>
        <pc:sldMkLst>
          <pc:docMk/>
          <pc:sldMk cId="1207727615" sldId="398"/>
        </pc:sldMkLst>
        <pc:spChg chg="mod">
          <ac:chgData name="Siobhán Dolan" userId="5fb224f7-af86-4327-acb4-fa0c8c23e721" providerId="ADAL" clId="{664C6638-8A25-4E19-BC14-DF307C0D27A2}" dt="2019-05-28T07:13:25.721" v="1116" actId="20577"/>
          <ac:spMkLst>
            <pc:docMk/>
            <pc:sldMk cId="1207727615" sldId="398"/>
            <ac:spMk id="19" creationId="{5252A847-DE45-4FA3-A1F8-EEBEB845FF8E}"/>
          </ac:spMkLst>
        </pc:spChg>
      </pc:sldChg>
      <pc:sldChg chg="modSp add">
        <pc:chgData name="Siobhán Dolan" userId="5fb224f7-af86-4327-acb4-fa0c8c23e721" providerId="ADAL" clId="{664C6638-8A25-4E19-BC14-DF307C0D27A2}" dt="2019-05-27T17:43:02.460" v="897" actId="20577"/>
        <pc:sldMkLst>
          <pc:docMk/>
          <pc:sldMk cId="2890900417" sldId="399"/>
        </pc:sldMkLst>
        <pc:spChg chg="mod">
          <ac:chgData name="Siobhán Dolan" userId="5fb224f7-af86-4327-acb4-fa0c8c23e721" providerId="ADAL" clId="{664C6638-8A25-4E19-BC14-DF307C0D27A2}" dt="2019-05-27T17:43:02.460" v="897" actId="20577"/>
          <ac:spMkLst>
            <pc:docMk/>
            <pc:sldMk cId="2890900417" sldId="399"/>
            <ac:spMk id="19" creationId="{5252A847-DE45-4FA3-A1F8-EEBEB845FF8E}"/>
          </ac:spMkLst>
        </pc:spChg>
      </pc:sldChg>
      <pc:sldChg chg="addSp modSp add">
        <pc:chgData name="Siobhán Dolan" userId="5fb224f7-af86-4327-acb4-fa0c8c23e721" providerId="ADAL" clId="{664C6638-8A25-4E19-BC14-DF307C0D27A2}" dt="2019-05-27T17:46:41.782" v="935" actId="14100"/>
        <pc:sldMkLst>
          <pc:docMk/>
          <pc:sldMk cId="2642942002" sldId="401"/>
        </pc:sldMkLst>
        <pc:spChg chg="add mod">
          <ac:chgData name="Siobhán Dolan" userId="5fb224f7-af86-4327-acb4-fa0c8c23e721" providerId="ADAL" clId="{664C6638-8A25-4E19-BC14-DF307C0D27A2}" dt="2019-05-27T17:46:41.782" v="935" actId="14100"/>
          <ac:spMkLst>
            <pc:docMk/>
            <pc:sldMk cId="2642942002" sldId="401"/>
            <ac:spMk id="6" creationId="{2DF0E752-DFAD-4695-BF18-91F8945B23BF}"/>
          </ac:spMkLst>
        </pc:spChg>
        <pc:spChg chg="mod">
          <ac:chgData name="Siobhán Dolan" userId="5fb224f7-af86-4327-acb4-fa0c8c23e721" providerId="ADAL" clId="{664C6638-8A25-4E19-BC14-DF307C0D27A2}" dt="2019-05-27T17:44:31.674" v="915" actId="403"/>
          <ac:spMkLst>
            <pc:docMk/>
            <pc:sldMk cId="2642942002" sldId="401"/>
            <ac:spMk id="19" creationId="{5252A847-DE45-4FA3-A1F8-EEBEB845FF8E}"/>
          </ac:spMkLst>
        </pc:spChg>
      </pc:sldChg>
      <pc:sldChg chg="modSp add">
        <pc:chgData name="Siobhán Dolan" userId="5fb224f7-af86-4327-acb4-fa0c8c23e721" providerId="ADAL" clId="{664C6638-8A25-4E19-BC14-DF307C0D27A2}" dt="2019-05-27T17:47:17.142" v="946" actId="403"/>
        <pc:sldMkLst>
          <pc:docMk/>
          <pc:sldMk cId="2548661417" sldId="402"/>
        </pc:sldMkLst>
        <pc:spChg chg="mod">
          <ac:chgData name="Siobhán Dolan" userId="5fb224f7-af86-4327-acb4-fa0c8c23e721" providerId="ADAL" clId="{664C6638-8A25-4E19-BC14-DF307C0D27A2}" dt="2019-05-27T17:47:17.142" v="946" actId="403"/>
          <ac:spMkLst>
            <pc:docMk/>
            <pc:sldMk cId="2548661417" sldId="402"/>
            <ac:spMk id="19" creationId="{5252A847-DE45-4FA3-A1F8-EEBEB845FF8E}"/>
          </ac:spMkLst>
        </pc:spChg>
      </pc:sldChg>
      <pc:sldChg chg="addSp delSp modSp add">
        <pc:chgData name="Siobhán Dolan" userId="5fb224f7-af86-4327-acb4-fa0c8c23e721" providerId="ADAL" clId="{664C6638-8A25-4E19-BC14-DF307C0D27A2}" dt="2019-05-27T17:52:34.547" v="1034" actId="478"/>
        <pc:sldMkLst>
          <pc:docMk/>
          <pc:sldMk cId="2190604361" sldId="403"/>
        </pc:sldMkLst>
        <pc:spChg chg="del">
          <ac:chgData name="Siobhán Dolan" userId="5fb224f7-af86-4327-acb4-fa0c8c23e721" providerId="ADAL" clId="{664C6638-8A25-4E19-BC14-DF307C0D27A2}" dt="2019-05-27T17:48:39.077" v="960" actId="478"/>
          <ac:spMkLst>
            <pc:docMk/>
            <pc:sldMk cId="2190604361" sldId="403"/>
            <ac:spMk id="6" creationId="{2DF0E752-DFAD-4695-BF18-91F8945B23BF}"/>
          </ac:spMkLst>
        </pc:spChg>
        <pc:spChg chg="add mod">
          <ac:chgData name="Siobhán Dolan" userId="5fb224f7-af86-4327-acb4-fa0c8c23e721" providerId="ADAL" clId="{664C6638-8A25-4E19-BC14-DF307C0D27A2}" dt="2019-05-27T17:52:15.069" v="1026" actId="1076"/>
          <ac:spMkLst>
            <pc:docMk/>
            <pc:sldMk cId="2190604361" sldId="403"/>
            <ac:spMk id="12" creationId="{E176AECA-E3F2-452E-BF67-C973AC7E1CA0}"/>
          </ac:spMkLst>
        </pc:spChg>
        <pc:spChg chg="add mod">
          <ac:chgData name="Siobhán Dolan" userId="5fb224f7-af86-4327-acb4-fa0c8c23e721" providerId="ADAL" clId="{664C6638-8A25-4E19-BC14-DF307C0D27A2}" dt="2019-05-27T17:52:29.469" v="1033" actId="1035"/>
          <ac:spMkLst>
            <pc:docMk/>
            <pc:sldMk cId="2190604361" sldId="403"/>
            <ac:spMk id="13" creationId="{43150F92-AFC9-4EB7-A4BB-2840A5002921}"/>
          </ac:spMkLst>
        </pc:spChg>
        <pc:spChg chg="add mod">
          <ac:chgData name="Siobhán Dolan" userId="5fb224f7-af86-4327-acb4-fa0c8c23e721" providerId="ADAL" clId="{664C6638-8A25-4E19-BC14-DF307C0D27A2}" dt="2019-05-27T17:51:11.097" v="1012" actId="1076"/>
          <ac:spMkLst>
            <pc:docMk/>
            <pc:sldMk cId="2190604361" sldId="403"/>
            <ac:spMk id="14" creationId="{57D29363-EC0F-4FFE-9D0C-9CD80DE72948}"/>
          </ac:spMkLst>
        </pc:spChg>
        <pc:spChg chg="add del mod">
          <ac:chgData name="Siobhán Dolan" userId="5fb224f7-af86-4327-acb4-fa0c8c23e721" providerId="ADAL" clId="{664C6638-8A25-4E19-BC14-DF307C0D27A2}" dt="2019-05-27T17:52:34.547" v="1034" actId="478"/>
          <ac:spMkLst>
            <pc:docMk/>
            <pc:sldMk cId="2190604361" sldId="403"/>
            <ac:spMk id="15" creationId="{F4FF1623-0507-42DB-A15A-ACA3CCE43666}"/>
          </ac:spMkLst>
        </pc:spChg>
        <pc:spChg chg="add mod">
          <ac:chgData name="Siobhán Dolan" userId="5fb224f7-af86-4327-acb4-fa0c8c23e721" providerId="ADAL" clId="{664C6638-8A25-4E19-BC14-DF307C0D27A2}" dt="2019-05-27T17:51:59.369" v="1024" actId="20577"/>
          <ac:spMkLst>
            <pc:docMk/>
            <pc:sldMk cId="2190604361" sldId="403"/>
            <ac:spMk id="16" creationId="{9D651283-C576-4EF7-B887-062AC108DF18}"/>
          </ac:spMkLst>
        </pc:spChg>
        <pc:spChg chg="mod">
          <ac:chgData name="Siobhán Dolan" userId="5fb224f7-af86-4327-acb4-fa0c8c23e721" providerId="ADAL" clId="{664C6638-8A25-4E19-BC14-DF307C0D27A2}" dt="2019-05-27T17:49:49.776" v="974" actId="20577"/>
          <ac:spMkLst>
            <pc:docMk/>
            <pc:sldMk cId="2190604361" sldId="403"/>
            <ac:spMk id="19" creationId="{5252A847-DE45-4FA3-A1F8-EEBEB845FF8E}"/>
          </ac:spMkLst>
        </pc:spChg>
        <pc:picChg chg="add mod">
          <ac:chgData name="Siobhán Dolan" userId="5fb224f7-af86-4327-acb4-fa0c8c23e721" providerId="ADAL" clId="{664C6638-8A25-4E19-BC14-DF307C0D27A2}" dt="2019-05-27T17:50:28.034" v="986" actId="1076"/>
          <ac:picMkLst>
            <pc:docMk/>
            <pc:sldMk cId="2190604361" sldId="403"/>
            <ac:picMk id="7" creationId="{B1E1E7EF-6167-494E-A792-3BF38DBE30B5}"/>
          </ac:picMkLst>
        </pc:picChg>
        <pc:picChg chg="add mod">
          <ac:chgData name="Siobhán Dolan" userId="5fb224f7-af86-4327-acb4-fa0c8c23e721" providerId="ADAL" clId="{664C6638-8A25-4E19-BC14-DF307C0D27A2}" dt="2019-05-27T17:50:44.780" v="994" actId="1037"/>
          <ac:picMkLst>
            <pc:docMk/>
            <pc:sldMk cId="2190604361" sldId="403"/>
            <ac:picMk id="8" creationId="{2B3E9C76-D18C-4318-996E-350F3504DBF7}"/>
          </ac:picMkLst>
        </pc:picChg>
      </pc:sldChg>
      <pc:sldChg chg="modSp add">
        <pc:chgData name="Siobhán Dolan" userId="5fb224f7-af86-4327-acb4-fa0c8c23e721" providerId="ADAL" clId="{664C6638-8A25-4E19-BC14-DF307C0D27A2}" dt="2019-05-27T17:53:13.122" v="1105" actId="207"/>
        <pc:sldMkLst>
          <pc:docMk/>
          <pc:sldMk cId="4121407966" sldId="404"/>
        </pc:sldMkLst>
        <pc:spChg chg="mod">
          <ac:chgData name="Siobhán Dolan" userId="5fb224f7-af86-4327-acb4-fa0c8c23e721" providerId="ADAL" clId="{664C6638-8A25-4E19-BC14-DF307C0D27A2}" dt="2019-05-27T17:53:13.122" v="1105" actId="207"/>
          <ac:spMkLst>
            <pc:docMk/>
            <pc:sldMk cId="4121407966" sldId="404"/>
            <ac:spMk id="19" creationId="{5252A847-DE45-4FA3-A1F8-EEBEB845FF8E}"/>
          </ac:spMkLst>
        </pc:spChg>
      </pc:sldChg>
    </pc:docChg>
  </pc:docChgLst>
  <pc:docChgLst>
    <pc:chgData name="Jan Fitzpatrick" userId="d1b284ec-d1dd-4765-b823-b34899491c26" providerId="ADAL" clId="{D412F94D-0932-49F4-8BE4-BCCBC872536C}"/>
  </pc:docChgLst>
  <pc:docChgLst>
    <pc:chgData name="Jan Fitzpatrick" userId="d1b284ec-d1dd-4765-b823-b34899491c26" providerId="ADAL" clId="{79B38BD5-D5BE-41CE-BE2F-5B676F1161DC}"/>
    <pc:docChg chg="undo custSel addSld delSld modSld sldOrd">
      <pc:chgData name="Jan Fitzpatrick" userId="d1b284ec-d1dd-4765-b823-b34899491c26" providerId="ADAL" clId="{79B38BD5-D5BE-41CE-BE2F-5B676F1161DC}" dt="2019-06-06T16:12:56.083" v="254" actId="20577"/>
      <pc:docMkLst>
        <pc:docMk/>
      </pc:docMkLst>
      <pc:sldChg chg="addSp delSp modSp">
        <pc:chgData name="Jan Fitzpatrick" userId="d1b284ec-d1dd-4765-b823-b34899491c26" providerId="ADAL" clId="{79B38BD5-D5BE-41CE-BE2F-5B676F1161DC}" dt="2019-06-06T15:52:00.113" v="8"/>
        <pc:sldMkLst>
          <pc:docMk/>
          <pc:sldMk cId="2637481266" sldId="256"/>
        </pc:sldMkLst>
        <pc:spChg chg="add">
          <ac:chgData name="Jan Fitzpatrick" userId="d1b284ec-d1dd-4765-b823-b34899491c26" providerId="ADAL" clId="{79B38BD5-D5BE-41CE-BE2F-5B676F1161DC}" dt="2019-06-06T15:52:00.113" v="8"/>
          <ac:spMkLst>
            <pc:docMk/>
            <pc:sldMk cId="2637481266" sldId="256"/>
            <ac:spMk id="6" creationId="{AAD6B2D0-98D3-47ED-9822-5E23CD2E8A93}"/>
          </ac:spMkLst>
        </pc:spChg>
        <pc:spChg chg="del mod">
          <ac:chgData name="Jan Fitzpatrick" userId="d1b284ec-d1dd-4765-b823-b34899491c26" providerId="ADAL" clId="{79B38BD5-D5BE-41CE-BE2F-5B676F1161DC}" dt="2019-06-06T15:51:20.807" v="7" actId="478"/>
          <ac:spMkLst>
            <pc:docMk/>
            <pc:sldMk cId="2637481266" sldId="256"/>
            <ac:spMk id="19" creationId="{5252A847-DE45-4FA3-A1F8-EEBEB845FF8E}"/>
          </ac:spMkLst>
        </pc:spChg>
        <pc:picChg chg="add">
          <ac:chgData name="Jan Fitzpatrick" userId="d1b284ec-d1dd-4765-b823-b34899491c26" providerId="ADAL" clId="{79B38BD5-D5BE-41CE-BE2F-5B676F1161DC}" dt="2019-06-06T15:52:00.113" v="8"/>
          <ac:picMkLst>
            <pc:docMk/>
            <pc:sldMk cId="2637481266" sldId="256"/>
            <ac:picMk id="7" creationId="{CD4D7961-32EE-4B3A-944F-61B6655C82FF}"/>
          </ac:picMkLst>
        </pc:picChg>
      </pc:sldChg>
      <pc:sldChg chg="modSp">
        <pc:chgData name="Jan Fitzpatrick" userId="d1b284ec-d1dd-4765-b823-b34899491c26" providerId="ADAL" clId="{79B38BD5-D5BE-41CE-BE2F-5B676F1161DC}" dt="2019-06-06T15:59:11.904" v="24" actId="403"/>
        <pc:sldMkLst>
          <pc:docMk/>
          <pc:sldMk cId="636014570" sldId="314"/>
        </pc:sldMkLst>
        <pc:spChg chg="mod">
          <ac:chgData name="Jan Fitzpatrick" userId="d1b284ec-d1dd-4765-b823-b34899491c26" providerId="ADAL" clId="{79B38BD5-D5BE-41CE-BE2F-5B676F1161DC}" dt="2019-06-06T15:59:11.904" v="24" actId="403"/>
          <ac:spMkLst>
            <pc:docMk/>
            <pc:sldMk cId="636014570" sldId="314"/>
            <ac:spMk id="19" creationId="{5252A847-DE45-4FA3-A1F8-EEBEB845FF8E}"/>
          </ac:spMkLst>
        </pc:spChg>
      </pc:sldChg>
      <pc:sldChg chg="modSp">
        <pc:chgData name="Jan Fitzpatrick" userId="d1b284ec-d1dd-4765-b823-b34899491c26" providerId="ADAL" clId="{79B38BD5-D5BE-41CE-BE2F-5B676F1161DC}" dt="2019-06-06T15:58:54.470" v="21" actId="6549"/>
        <pc:sldMkLst>
          <pc:docMk/>
          <pc:sldMk cId="36917022" sldId="360"/>
        </pc:sldMkLst>
        <pc:spChg chg="mod">
          <ac:chgData name="Jan Fitzpatrick" userId="d1b284ec-d1dd-4765-b823-b34899491c26" providerId="ADAL" clId="{79B38BD5-D5BE-41CE-BE2F-5B676F1161DC}" dt="2019-06-06T15:58:54.470" v="21" actId="6549"/>
          <ac:spMkLst>
            <pc:docMk/>
            <pc:sldMk cId="36917022" sldId="360"/>
            <ac:spMk id="19" creationId="{5252A847-DE45-4FA3-A1F8-EEBEB845FF8E}"/>
          </ac:spMkLst>
        </pc:spChg>
      </pc:sldChg>
      <pc:sldChg chg="modSp">
        <pc:chgData name="Jan Fitzpatrick" userId="d1b284ec-d1dd-4765-b823-b34899491c26" providerId="ADAL" clId="{79B38BD5-D5BE-41CE-BE2F-5B676F1161DC}" dt="2019-06-06T15:58:15.646" v="16" actId="403"/>
        <pc:sldMkLst>
          <pc:docMk/>
          <pc:sldMk cId="1035052751" sldId="361"/>
        </pc:sldMkLst>
        <pc:spChg chg="mod">
          <ac:chgData name="Jan Fitzpatrick" userId="d1b284ec-d1dd-4765-b823-b34899491c26" providerId="ADAL" clId="{79B38BD5-D5BE-41CE-BE2F-5B676F1161DC}" dt="2019-06-06T15:58:15.646" v="16" actId="403"/>
          <ac:spMkLst>
            <pc:docMk/>
            <pc:sldMk cId="1035052751" sldId="361"/>
            <ac:spMk id="19" creationId="{5252A847-DE45-4FA3-A1F8-EEBEB845FF8E}"/>
          </ac:spMkLst>
        </pc:spChg>
      </pc:sldChg>
      <pc:sldChg chg="modSp">
        <pc:chgData name="Jan Fitzpatrick" userId="d1b284ec-d1dd-4765-b823-b34899491c26" providerId="ADAL" clId="{79B38BD5-D5BE-41CE-BE2F-5B676F1161DC}" dt="2019-06-06T15:54:03.314" v="12" actId="20577"/>
        <pc:sldMkLst>
          <pc:docMk/>
          <pc:sldMk cId="3401100034" sldId="390"/>
        </pc:sldMkLst>
        <pc:spChg chg="mod">
          <ac:chgData name="Jan Fitzpatrick" userId="d1b284ec-d1dd-4765-b823-b34899491c26" providerId="ADAL" clId="{79B38BD5-D5BE-41CE-BE2F-5B676F1161DC}" dt="2019-06-06T15:54:03.314" v="12" actId="20577"/>
          <ac:spMkLst>
            <pc:docMk/>
            <pc:sldMk cId="3401100034" sldId="390"/>
            <ac:spMk id="7" creationId="{C0CD6503-388C-4F9E-9FB0-9053D8579D01}"/>
          </ac:spMkLst>
        </pc:spChg>
      </pc:sldChg>
      <pc:sldChg chg="modSp">
        <pc:chgData name="Jan Fitzpatrick" userId="d1b284ec-d1dd-4765-b823-b34899491c26" providerId="ADAL" clId="{79B38BD5-D5BE-41CE-BE2F-5B676F1161DC}" dt="2019-06-06T15:53:49.463" v="11" actId="6549"/>
        <pc:sldMkLst>
          <pc:docMk/>
          <pc:sldMk cId="2075266808" sldId="391"/>
        </pc:sldMkLst>
        <pc:spChg chg="mod">
          <ac:chgData name="Jan Fitzpatrick" userId="d1b284ec-d1dd-4765-b823-b34899491c26" providerId="ADAL" clId="{79B38BD5-D5BE-41CE-BE2F-5B676F1161DC}" dt="2019-06-06T15:53:49.463" v="11" actId="6549"/>
          <ac:spMkLst>
            <pc:docMk/>
            <pc:sldMk cId="2075266808" sldId="391"/>
            <ac:spMk id="19" creationId="{5252A847-DE45-4FA3-A1F8-EEBEB845FF8E}"/>
          </ac:spMkLst>
        </pc:spChg>
      </pc:sldChg>
      <pc:sldChg chg="modSp">
        <pc:chgData name="Jan Fitzpatrick" userId="d1b284ec-d1dd-4765-b823-b34899491c26" providerId="ADAL" clId="{79B38BD5-D5BE-41CE-BE2F-5B676F1161DC}" dt="2019-06-06T15:58:22.750" v="17" actId="403"/>
        <pc:sldMkLst>
          <pc:docMk/>
          <pc:sldMk cId="1915862131" sldId="392"/>
        </pc:sldMkLst>
        <pc:spChg chg="mod">
          <ac:chgData name="Jan Fitzpatrick" userId="d1b284ec-d1dd-4765-b823-b34899491c26" providerId="ADAL" clId="{79B38BD5-D5BE-41CE-BE2F-5B676F1161DC}" dt="2019-06-06T15:58:22.750" v="17" actId="403"/>
          <ac:spMkLst>
            <pc:docMk/>
            <pc:sldMk cId="1915862131" sldId="392"/>
            <ac:spMk id="19" creationId="{5252A847-DE45-4FA3-A1F8-EEBEB845FF8E}"/>
          </ac:spMkLst>
        </pc:spChg>
      </pc:sldChg>
      <pc:sldChg chg="modSp">
        <pc:chgData name="Jan Fitzpatrick" userId="d1b284ec-d1dd-4765-b823-b34899491c26" providerId="ADAL" clId="{79B38BD5-D5BE-41CE-BE2F-5B676F1161DC}" dt="2019-06-06T15:59:00.993" v="23" actId="6549"/>
        <pc:sldMkLst>
          <pc:docMk/>
          <pc:sldMk cId="1053275151" sldId="393"/>
        </pc:sldMkLst>
        <pc:spChg chg="mod">
          <ac:chgData name="Jan Fitzpatrick" userId="d1b284ec-d1dd-4765-b823-b34899491c26" providerId="ADAL" clId="{79B38BD5-D5BE-41CE-BE2F-5B676F1161DC}" dt="2019-06-06T15:59:00.993" v="23" actId="6549"/>
          <ac:spMkLst>
            <pc:docMk/>
            <pc:sldMk cId="1053275151" sldId="393"/>
            <ac:spMk id="19" creationId="{5252A847-DE45-4FA3-A1F8-EEBEB845FF8E}"/>
          </ac:spMkLst>
        </pc:spChg>
      </pc:sldChg>
      <pc:sldChg chg="modSp">
        <pc:chgData name="Jan Fitzpatrick" userId="d1b284ec-d1dd-4765-b823-b34899491c26" providerId="ADAL" clId="{79B38BD5-D5BE-41CE-BE2F-5B676F1161DC}" dt="2019-06-06T16:10:55.649" v="238" actId="404"/>
        <pc:sldMkLst>
          <pc:docMk/>
          <pc:sldMk cId="484223413" sldId="394"/>
        </pc:sldMkLst>
        <pc:spChg chg="mod">
          <ac:chgData name="Jan Fitzpatrick" userId="d1b284ec-d1dd-4765-b823-b34899491c26" providerId="ADAL" clId="{79B38BD5-D5BE-41CE-BE2F-5B676F1161DC}" dt="2019-06-06T15:59:47.687" v="28" actId="554"/>
          <ac:spMkLst>
            <pc:docMk/>
            <pc:sldMk cId="484223413" sldId="394"/>
            <ac:spMk id="6" creationId="{6E97ADAC-DA2E-47A9-B3A9-FD75BADF6528}"/>
          </ac:spMkLst>
        </pc:spChg>
        <pc:spChg chg="mod">
          <ac:chgData name="Jan Fitzpatrick" userId="d1b284ec-d1dd-4765-b823-b34899491c26" providerId="ADAL" clId="{79B38BD5-D5BE-41CE-BE2F-5B676F1161DC}" dt="2019-06-06T15:59:47.687" v="28" actId="554"/>
          <ac:spMkLst>
            <pc:docMk/>
            <pc:sldMk cId="484223413" sldId="394"/>
            <ac:spMk id="7" creationId="{FA8E485E-A6B1-4465-906D-96E7A693A44F}"/>
          </ac:spMkLst>
        </pc:spChg>
        <pc:spChg chg="mod">
          <ac:chgData name="Jan Fitzpatrick" userId="d1b284ec-d1dd-4765-b823-b34899491c26" providerId="ADAL" clId="{79B38BD5-D5BE-41CE-BE2F-5B676F1161DC}" dt="2019-06-06T16:10:55.649" v="238" actId="404"/>
          <ac:spMkLst>
            <pc:docMk/>
            <pc:sldMk cId="484223413" sldId="394"/>
            <ac:spMk id="19" creationId="{5252A847-DE45-4FA3-A1F8-EEBEB845FF8E}"/>
          </ac:spMkLst>
        </pc:spChg>
      </pc:sldChg>
      <pc:sldChg chg="modSp">
        <pc:chgData name="Jan Fitzpatrick" userId="d1b284ec-d1dd-4765-b823-b34899491c26" providerId="ADAL" clId="{79B38BD5-D5BE-41CE-BE2F-5B676F1161DC}" dt="2019-06-06T15:59:58.356" v="29" actId="403"/>
        <pc:sldMkLst>
          <pc:docMk/>
          <pc:sldMk cId="509964223" sldId="395"/>
        </pc:sldMkLst>
        <pc:spChg chg="mod">
          <ac:chgData name="Jan Fitzpatrick" userId="d1b284ec-d1dd-4765-b823-b34899491c26" providerId="ADAL" clId="{79B38BD5-D5BE-41CE-BE2F-5B676F1161DC}" dt="2019-06-06T15:59:58.356" v="29" actId="403"/>
          <ac:spMkLst>
            <pc:docMk/>
            <pc:sldMk cId="509964223" sldId="395"/>
            <ac:spMk id="19" creationId="{5252A847-DE45-4FA3-A1F8-EEBEB845FF8E}"/>
          </ac:spMkLst>
        </pc:spChg>
      </pc:sldChg>
      <pc:sldChg chg="addSp delSp modSp">
        <pc:chgData name="Jan Fitzpatrick" userId="d1b284ec-d1dd-4765-b823-b34899491c26" providerId="ADAL" clId="{79B38BD5-D5BE-41CE-BE2F-5B676F1161DC}" dt="2019-06-06T16:02:09.154" v="44" actId="1582"/>
        <pc:sldMkLst>
          <pc:docMk/>
          <pc:sldMk cId="3093868434" sldId="396"/>
        </pc:sldMkLst>
        <pc:spChg chg="mod">
          <ac:chgData name="Jan Fitzpatrick" userId="d1b284ec-d1dd-4765-b823-b34899491c26" providerId="ADAL" clId="{79B38BD5-D5BE-41CE-BE2F-5B676F1161DC}" dt="2019-06-06T16:01:55.397" v="43" actId="1582"/>
          <ac:spMkLst>
            <pc:docMk/>
            <pc:sldMk cId="3093868434" sldId="396"/>
            <ac:spMk id="19" creationId="{5252A847-DE45-4FA3-A1F8-EEBEB845FF8E}"/>
          </ac:spMkLst>
        </pc:spChg>
        <pc:cxnChg chg="add del mod">
          <ac:chgData name="Jan Fitzpatrick" userId="d1b284ec-d1dd-4765-b823-b34899491c26" providerId="ADAL" clId="{79B38BD5-D5BE-41CE-BE2F-5B676F1161DC}" dt="2019-06-06T16:00:23.343" v="32" actId="11529"/>
          <ac:cxnSpMkLst>
            <pc:docMk/>
            <pc:sldMk cId="3093868434" sldId="396"/>
            <ac:cxnSpMk id="3" creationId="{A2169EA9-EFFF-483D-8B54-70EDC70013C5}"/>
          </ac:cxnSpMkLst>
        </pc:cxnChg>
        <pc:cxnChg chg="add mod">
          <ac:chgData name="Jan Fitzpatrick" userId="d1b284ec-d1dd-4765-b823-b34899491c26" providerId="ADAL" clId="{79B38BD5-D5BE-41CE-BE2F-5B676F1161DC}" dt="2019-06-06T16:02:09.154" v="44" actId="1582"/>
          <ac:cxnSpMkLst>
            <pc:docMk/>
            <pc:sldMk cId="3093868434" sldId="396"/>
            <ac:cxnSpMk id="5" creationId="{0F4CD687-6E7D-4D34-9916-349A9951AA8D}"/>
          </ac:cxnSpMkLst>
        </pc:cxnChg>
        <pc:cxnChg chg="add mod">
          <ac:chgData name="Jan Fitzpatrick" userId="d1b284ec-d1dd-4765-b823-b34899491c26" providerId="ADAL" clId="{79B38BD5-D5BE-41CE-BE2F-5B676F1161DC}" dt="2019-06-06T16:02:09.154" v="44" actId="1582"/>
          <ac:cxnSpMkLst>
            <pc:docMk/>
            <pc:sldMk cId="3093868434" sldId="396"/>
            <ac:cxnSpMk id="12" creationId="{6FC1870F-B041-4AA4-A426-C31B2AC5B0A5}"/>
          </ac:cxnSpMkLst>
        </pc:cxnChg>
      </pc:sldChg>
      <pc:sldChg chg="modSp">
        <pc:chgData name="Jan Fitzpatrick" userId="d1b284ec-d1dd-4765-b823-b34899491c26" providerId="ADAL" clId="{79B38BD5-D5BE-41CE-BE2F-5B676F1161DC}" dt="2019-06-06T16:02:57.525" v="57" actId="6549"/>
        <pc:sldMkLst>
          <pc:docMk/>
          <pc:sldMk cId="190961349" sldId="397"/>
        </pc:sldMkLst>
        <pc:spChg chg="mod">
          <ac:chgData name="Jan Fitzpatrick" userId="d1b284ec-d1dd-4765-b823-b34899491c26" providerId="ADAL" clId="{79B38BD5-D5BE-41CE-BE2F-5B676F1161DC}" dt="2019-06-06T16:02:57.525" v="57" actId="6549"/>
          <ac:spMkLst>
            <pc:docMk/>
            <pc:sldMk cId="190961349" sldId="397"/>
            <ac:spMk id="19" creationId="{5252A847-DE45-4FA3-A1F8-EEBEB845FF8E}"/>
          </ac:spMkLst>
        </pc:spChg>
      </pc:sldChg>
      <pc:sldChg chg="modSp">
        <pc:chgData name="Jan Fitzpatrick" userId="d1b284ec-d1dd-4765-b823-b34899491c26" providerId="ADAL" clId="{79B38BD5-D5BE-41CE-BE2F-5B676F1161DC}" dt="2019-06-06T16:03:11.424" v="58"/>
        <pc:sldMkLst>
          <pc:docMk/>
          <pc:sldMk cId="1207727615" sldId="398"/>
        </pc:sldMkLst>
        <pc:spChg chg="mod">
          <ac:chgData name="Jan Fitzpatrick" userId="d1b284ec-d1dd-4765-b823-b34899491c26" providerId="ADAL" clId="{79B38BD5-D5BE-41CE-BE2F-5B676F1161DC}" dt="2019-06-06T16:03:11.424" v="58"/>
          <ac:spMkLst>
            <pc:docMk/>
            <pc:sldMk cId="1207727615" sldId="398"/>
            <ac:spMk id="19" creationId="{5252A847-DE45-4FA3-A1F8-EEBEB845FF8E}"/>
          </ac:spMkLst>
        </pc:spChg>
      </pc:sldChg>
      <pc:sldChg chg="addSp modSp">
        <pc:chgData name="Jan Fitzpatrick" userId="d1b284ec-d1dd-4765-b823-b34899491c26" providerId="ADAL" clId="{79B38BD5-D5BE-41CE-BE2F-5B676F1161DC}" dt="2019-06-06T16:06:15.950" v="167" actId="207"/>
        <pc:sldMkLst>
          <pc:docMk/>
          <pc:sldMk cId="2890900417" sldId="399"/>
        </pc:sldMkLst>
        <pc:spChg chg="add mod">
          <ac:chgData name="Jan Fitzpatrick" userId="d1b284ec-d1dd-4765-b823-b34899491c26" providerId="ADAL" clId="{79B38BD5-D5BE-41CE-BE2F-5B676F1161DC}" dt="2019-06-06T16:06:03.035" v="136" actId="1076"/>
          <ac:spMkLst>
            <pc:docMk/>
            <pc:sldMk cId="2890900417" sldId="399"/>
            <ac:spMk id="2" creationId="{C73D2F1B-4667-457A-A354-95CF55A2B069}"/>
          </ac:spMkLst>
        </pc:spChg>
        <pc:spChg chg="mod">
          <ac:chgData name="Jan Fitzpatrick" userId="d1b284ec-d1dd-4765-b823-b34899491c26" providerId="ADAL" clId="{79B38BD5-D5BE-41CE-BE2F-5B676F1161DC}" dt="2019-06-06T16:06:15.950" v="167" actId="207"/>
          <ac:spMkLst>
            <pc:docMk/>
            <pc:sldMk cId="2890900417" sldId="399"/>
            <ac:spMk id="19" creationId="{5252A847-DE45-4FA3-A1F8-EEBEB845FF8E}"/>
          </ac:spMkLst>
        </pc:spChg>
      </pc:sldChg>
      <pc:sldChg chg="modSp del">
        <pc:chgData name="Jan Fitzpatrick" userId="d1b284ec-d1dd-4765-b823-b34899491c26" providerId="ADAL" clId="{79B38BD5-D5BE-41CE-BE2F-5B676F1161DC}" dt="2019-06-06T16:06:57.414" v="175" actId="2696"/>
        <pc:sldMkLst>
          <pc:docMk/>
          <pc:sldMk cId="3620903837" sldId="400"/>
        </pc:sldMkLst>
        <pc:spChg chg="mod">
          <ac:chgData name="Jan Fitzpatrick" userId="d1b284ec-d1dd-4765-b823-b34899491c26" providerId="ADAL" clId="{79B38BD5-D5BE-41CE-BE2F-5B676F1161DC}" dt="2019-06-06T16:04:37.273" v="102" actId="20577"/>
          <ac:spMkLst>
            <pc:docMk/>
            <pc:sldMk cId="3620903837" sldId="400"/>
            <ac:spMk id="19" creationId="{5252A847-DE45-4FA3-A1F8-EEBEB845FF8E}"/>
          </ac:spMkLst>
        </pc:spChg>
      </pc:sldChg>
      <pc:sldChg chg="modSp">
        <pc:chgData name="Jan Fitzpatrick" userId="d1b284ec-d1dd-4765-b823-b34899491c26" providerId="ADAL" clId="{79B38BD5-D5BE-41CE-BE2F-5B676F1161DC}" dt="2019-06-06T16:07:40.787" v="176" actId="207"/>
        <pc:sldMkLst>
          <pc:docMk/>
          <pc:sldMk cId="2642942002" sldId="401"/>
        </pc:sldMkLst>
        <pc:spChg chg="mod">
          <ac:chgData name="Jan Fitzpatrick" userId="d1b284ec-d1dd-4765-b823-b34899491c26" providerId="ADAL" clId="{79B38BD5-D5BE-41CE-BE2F-5B676F1161DC}" dt="2019-06-06T16:07:40.787" v="176" actId="207"/>
          <ac:spMkLst>
            <pc:docMk/>
            <pc:sldMk cId="2642942002" sldId="401"/>
            <ac:spMk id="6" creationId="{2DF0E752-DFAD-4695-BF18-91F8945B23BF}"/>
          </ac:spMkLst>
        </pc:spChg>
      </pc:sldChg>
      <pc:sldChg chg="modSp">
        <pc:chgData name="Jan Fitzpatrick" userId="d1b284ec-d1dd-4765-b823-b34899491c26" providerId="ADAL" clId="{79B38BD5-D5BE-41CE-BE2F-5B676F1161DC}" dt="2019-06-06T16:11:57.400" v="239" actId="115"/>
        <pc:sldMkLst>
          <pc:docMk/>
          <pc:sldMk cId="2548661417" sldId="402"/>
        </pc:sldMkLst>
        <pc:spChg chg="mod">
          <ac:chgData name="Jan Fitzpatrick" userId="d1b284ec-d1dd-4765-b823-b34899491c26" providerId="ADAL" clId="{79B38BD5-D5BE-41CE-BE2F-5B676F1161DC}" dt="2019-06-06T16:07:51.577" v="177" actId="207"/>
          <ac:spMkLst>
            <pc:docMk/>
            <pc:sldMk cId="2548661417" sldId="402"/>
            <ac:spMk id="6" creationId="{2DF0E752-DFAD-4695-BF18-91F8945B23BF}"/>
          </ac:spMkLst>
        </pc:spChg>
        <pc:spChg chg="mod">
          <ac:chgData name="Jan Fitzpatrick" userId="d1b284ec-d1dd-4765-b823-b34899491c26" providerId="ADAL" clId="{79B38BD5-D5BE-41CE-BE2F-5B676F1161DC}" dt="2019-06-06T16:11:57.400" v="239" actId="115"/>
          <ac:spMkLst>
            <pc:docMk/>
            <pc:sldMk cId="2548661417" sldId="402"/>
            <ac:spMk id="19" creationId="{5252A847-DE45-4FA3-A1F8-EEBEB845FF8E}"/>
          </ac:spMkLst>
        </pc:spChg>
      </pc:sldChg>
      <pc:sldChg chg="modSp">
        <pc:chgData name="Jan Fitzpatrick" userId="d1b284ec-d1dd-4765-b823-b34899491c26" providerId="ADAL" clId="{79B38BD5-D5BE-41CE-BE2F-5B676F1161DC}" dt="2019-06-06T16:12:39.374" v="250" actId="20577"/>
        <pc:sldMkLst>
          <pc:docMk/>
          <pc:sldMk cId="2190604361" sldId="403"/>
        </pc:sldMkLst>
        <pc:spChg chg="mod">
          <ac:chgData name="Jan Fitzpatrick" userId="d1b284ec-d1dd-4765-b823-b34899491c26" providerId="ADAL" clId="{79B38BD5-D5BE-41CE-BE2F-5B676F1161DC}" dt="2019-06-06T16:08:36.438" v="191" actId="1582"/>
          <ac:spMkLst>
            <pc:docMk/>
            <pc:sldMk cId="2190604361" sldId="403"/>
            <ac:spMk id="14" creationId="{57D29363-EC0F-4FFE-9D0C-9CD80DE72948}"/>
          </ac:spMkLst>
        </pc:spChg>
        <pc:spChg chg="mod">
          <ac:chgData name="Jan Fitzpatrick" userId="d1b284ec-d1dd-4765-b823-b34899491c26" providerId="ADAL" clId="{79B38BD5-D5BE-41CE-BE2F-5B676F1161DC}" dt="2019-06-06T16:08:36.438" v="191" actId="1582"/>
          <ac:spMkLst>
            <pc:docMk/>
            <pc:sldMk cId="2190604361" sldId="403"/>
            <ac:spMk id="16" creationId="{9D651283-C576-4EF7-B887-062AC108DF18}"/>
          </ac:spMkLst>
        </pc:spChg>
        <pc:spChg chg="mod">
          <ac:chgData name="Jan Fitzpatrick" userId="d1b284ec-d1dd-4765-b823-b34899491c26" providerId="ADAL" clId="{79B38BD5-D5BE-41CE-BE2F-5B676F1161DC}" dt="2019-06-06T16:12:39.374" v="250" actId="20577"/>
          <ac:spMkLst>
            <pc:docMk/>
            <pc:sldMk cId="2190604361" sldId="403"/>
            <ac:spMk id="19" creationId="{5252A847-DE45-4FA3-A1F8-EEBEB845FF8E}"/>
          </ac:spMkLst>
        </pc:spChg>
      </pc:sldChg>
      <pc:sldChg chg="modSp">
        <pc:chgData name="Jan Fitzpatrick" userId="d1b284ec-d1dd-4765-b823-b34899491c26" providerId="ADAL" clId="{79B38BD5-D5BE-41CE-BE2F-5B676F1161DC}" dt="2019-06-06T16:12:56.083" v="254" actId="20577"/>
        <pc:sldMkLst>
          <pc:docMk/>
          <pc:sldMk cId="4121407966" sldId="404"/>
        </pc:sldMkLst>
        <pc:spChg chg="mod">
          <ac:chgData name="Jan Fitzpatrick" userId="d1b284ec-d1dd-4765-b823-b34899491c26" providerId="ADAL" clId="{79B38BD5-D5BE-41CE-BE2F-5B676F1161DC}" dt="2019-06-06T16:08:49.775" v="192" actId="1582"/>
          <ac:spMkLst>
            <pc:docMk/>
            <pc:sldMk cId="4121407966" sldId="404"/>
            <ac:spMk id="14" creationId="{57D29363-EC0F-4FFE-9D0C-9CD80DE72948}"/>
          </ac:spMkLst>
        </pc:spChg>
        <pc:spChg chg="mod">
          <ac:chgData name="Jan Fitzpatrick" userId="d1b284ec-d1dd-4765-b823-b34899491c26" providerId="ADAL" clId="{79B38BD5-D5BE-41CE-BE2F-5B676F1161DC}" dt="2019-06-06T16:08:49.775" v="192" actId="1582"/>
          <ac:spMkLst>
            <pc:docMk/>
            <pc:sldMk cId="4121407966" sldId="404"/>
            <ac:spMk id="16" creationId="{9D651283-C576-4EF7-B887-062AC108DF18}"/>
          </ac:spMkLst>
        </pc:spChg>
        <pc:spChg chg="mod">
          <ac:chgData name="Jan Fitzpatrick" userId="d1b284ec-d1dd-4765-b823-b34899491c26" providerId="ADAL" clId="{79B38BD5-D5BE-41CE-BE2F-5B676F1161DC}" dt="2019-06-06T16:12:56.083" v="254" actId="20577"/>
          <ac:spMkLst>
            <pc:docMk/>
            <pc:sldMk cId="4121407966" sldId="404"/>
            <ac:spMk id="19" creationId="{5252A847-DE45-4FA3-A1F8-EEBEB845FF8E}"/>
          </ac:spMkLst>
        </pc:spChg>
      </pc:sldChg>
      <pc:sldChg chg="add">
        <pc:chgData name="Jan Fitzpatrick" userId="d1b284ec-d1dd-4765-b823-b34899491c26" providerId="ADAL" clId="{79B38BD5-D5BE-41CE-BE2F-5B676F1161DC}" dt="2019-06-06T15:51:11.485" v="6"/>
        <pc:sldMkLst>
          <pc:docMk/>
          <pc:sldMk cId="3557836839" sldId="405"/>
        </pc:sldMkLst>
      </pc:sldChg>
      <pc:sldChg chg="delSp modSp add ord">
        <pc:chgData name="Jan Fitzpatrick" userId="d1b284ec-d1dd-4765-b823-b34899491c26" providerId="ADAL" clId="{79B38BD5-D5BE-41CE-BE2F-5B676F1161DC}" dt="2019-06-06T16:06:43.211" v="174"/>
        <pc:sldMkLst>
          <pc:docMk/>
          <pc:sldMk cId="215662463" sldId="406"/>
        </pc:sldMkLst>
        <pc:spChg chg="del">
          <ac:chgData name="Jan Fitzpatrick" userId="d1b284ec-d1dd-4765-b823-b34899491c26" providerId="ADAL" clId="{79B38BD5-D5BE-41CE-BE2F-5B676F1161DC}" dt="2019-06-06T16:06:38.184" v="172" actId="478"/>
          <ac:spMkLst>
            <pc:docMk/>
            <pc:sldMk cId="215662463" sldId="406"/>
            <ac:spMk id="2" creationId="{C73D2F1B-4667-457A-A354-95CF55A2B069}"/>
          </ac:spMkLst>
        </pc:spChg>
        <pc:spChg chg="mod">
          <ac:chgData name="Jan Fitzpatrick" userId="d1b284ec-d1dd-4765-b823-b34899491c26" providerId="ADAL" clId="{79B38BD5-D5BE-41CE-BE2F-5B676F1161DC}" dt="2019-06-06T16:06:34.922" v="171" actId="20577"/>
          <ac:spMkLst>
            <pc:docMk/>
            <pc:sldMk cId="215662463" sldId="406"/>
            <ac:spMk id="19" creationId="{5252A847-DE45-4FA3-A1F8-EEBEB845FF8E}"/>
          </ac:spMkLst>
        </pc:spChg>
      </pc:sldChg>
      <pc:sldChg chg="add del">
        <pc:chgData name="Jan Fitzpatrick" userId="d1b284ec-d1dd-4765-b823-b34899491c26" providerId="ADAL" clId="{79B38BD5-D5BE-41CE-BE2F-5B676F1161DC}" dt="2019-06-06T16:06:21.975" v="168" actId="2696"/>
        <pc:sldMkLst>
          <pc:docMk/>
          <pc:sldMk cId="2548340210" sldId="406"/>
        </pc:sldMkLst>
      </pc:sldChg>
      <pc:sldChg chg="modSp add">
        <pc:chgData name="Jan Fitzpatrick" userId="d1b284ec-d1dd-4765-b823-b34899491c26" providerId="ADAL" clId="{79B38BD5-D5BE-41CE-BE2F-5B676F1161DC}" dt="2019-06-06T16:12:46.654" v="252" actId="20577"/>
        <pc:sldMkLst>
          <pc:docMk/>
          <pc:sldMk cId="1078899209" sldId="407"/>
        </pc:sldMkLst>
        <pc:spChg chg="mod">
          <ac:chgData name="Jan Fitzpatrick" userId="d1b284ec-d1dd-4765-b823-b34899491c26" providerId="ADAL" clId="{79B38BD5-D5BE-41CE-BE2F-5B676F1161DC}" dt="2019-06-06T16:12:46.654" v="252" actId="20577"/>
          <ac:spMkLst>
            <pc:docMk/>
            <pc:sldMk cId="1078899209" sldId="407"/>
            <ac:spMk id="19" creationId="{5252A847-DE45-4FA3-A1F8-EEBEB845FF8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07/06/2019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07/06/2019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07/06/2019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07/06/2019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07/06/2019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07/06/2019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5G5.9" TargetMode="External"/><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hyperlink" Target="https://classroomsecrets.co.uk/consolidating-parenthesis-1-year-6-consolidation-resource-pack" TargetMode="External"/><Relationship Id="rId4" Type="http://schemas.openxmlformats.org/officeDocument/2006/relationships/hyperlink" Target="https://classroomsecrets.co.uk/search/?fwp_topic=gps-scheme-of-work" TargetMode="Externa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microsoft.com/office/2007/relationships/hdphoto" Target="../media/hdphoto1.wdp"/></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microsoft.com/office/2007/relationships/hdphoto" Target="../media/hdphoto1.wdp"/></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AAD6B2D0-98D3-47ED-9822-5E23CD2E8A9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7" name="Picture 6">
            <a:extLst>
              <a:ext uri="{FF2B5EF4-FFF2-40B4-BE49-F238E27FC236}">
                <a16:creationId xmlns:a16="http://schemas.microsoft.com/office/drawing/2014/main" id="{CD4D7961-32EE-4B3A-944F-61B6655C82FF}"/>
              </a:ext>
            </a:extLst>
          </p:cNvPr>
          <p:cNvPicPr>
            <a:picLocks noChangeAspect="1"/>
          </p:cNvPicPr>
          <p:nvPr/>
        </p:nvPicPr>
        <p:blipFill rotWithShape="1">
          <a:blip r:embed="rId4">
            <a:extLst>
              <a:ext uri="{28A0092B-C50C-407E-A947-70E740481C1C}">
                <a14:useLocalDpi xmlns:a14="http://schemas.microsoft.com/office/drawing/2010/main" val="0"/>
              </a:ext>
            </a:extLst>
          </a:blip>
          <a:srcRect t="24671"/>
          <a:stretch/>
        </p:blipFill>
        <p:spPr>
          <a:xfrm>
            <a:off x="793488" y="805543"/>
            <a:ext cx="7557025" cy="4024432"/>
          </a:xfrm>
          <a:prstGeom prst="rect">
            <a:avLst/>
          </a:prstGeom>
        </p:spPr>
      </p:pic>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Parenthesis 1</a:t>
            </a:r>
          </a:p>
          <a:p>
            <a:pPr lvl="0" algn="ctr"/>
            <a:endParaRPr lang="en-GB" sz="2000" b="1" dirty="0">
              <a:solidFill>
                <a:srgbClr val="E7E6E6">
                  <a:lumMod val="25000"/>
                </a:srgbClr>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Application and Reasoning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lvl="0" fontAlgn="base">
              <a:defRPr/>
            </a:pPr>
            <a:endParaRPr lang="en-GB" sz="1200" b="1" dirty="0">
              <a:solidFill>
                <a:prstClr val="black"/>
              </a:solidFill>
              <a:latin typeface="Century Gothic" panose="020B0502020202020204" pitchFamily="34" charset="0"/>
            </a:endParaRPr>
          </a:p>
          <a:p>
            <a:pPr marL="0" lvl="1" defTabSz="179388" fontAlgn="base">
              <a:lnSpc>
                <a:spcPct val="100000"/>
              </a:lnSpc>
              <a:spcAft>
                <a:spcPts val="0"/>
              </a:spcAft>
            </a:pPr>
            <a:r>
              <a:rPr lang="en-US" sz="1200" b="1" dirty="0">
                <a:solidFill>
                  <a:schemeClr val="tx1"/>
                </a:solidFill>
                <a:latin typeface="Century Gothic" panose="020B0502020202020204" pitchFamily="34" charset="0"/>
              </a:rPr>
              <a:t>English Year 5: (5G5.9) </a:t>
            </a:r>
            <a:r>
              <a:rPr lang="en-US" sz="1200" b="1" u="sng" dirty="0">
                <a:latin typeface="Century Gothic" panose="020B0502020202020204" pitchFamily="34" charset="0"/>
                <a:hlinkClick r:id="rId3"/>
              </a:rPr>
              <a:t>Using brackets, dashes or commas to indicate parenthesis</a:t>
            </a:r>
            <a:r>
              <a:rPr lang="en-US" sz="1200" b="1" dirty="0">
                <a:latin typeface="Century Gothic" panose="020B0502020202020204" pitchFamily="34" charset="0"/>
              </a:rPr>
              <a:t>​</a:t>
            </a:r>
          </a:p>
          <a:p>
            <a:pPr marL="349200" indent="-171450" fontAlgn="base">
              <a:lnSpc>
                <a:spcPct val="100000"/>
              </a:lnSpc>
              <a:spcAft>
                <a:spcPts val="0"/>
              </a:spcAft>
              <a:buFont typeface="Arial" panose="020B0604020202020204" pitchFamily="34" charset="0"/>
              <a:buChar char="•"/>
            </a:pPr>
            <a:r>
              <a:rPr lang="en-US" sz="1200" b="1" dirty="0">
                <a:solidFill>
                  <a:schemeClr val="tx1"/>
                </a:solidFill>
                <a:latin typeface="Century Gothic" panose="020B0502020202020204" pitchFamily="34" charset="0"/>
              </a:rPr>
              <a:t>Terminology for pupils:​</a:t>
            </a:r>
          </a:p>
          <a:p>
            <a:pPr marL="349200" lvl="1" indent="-171450" fontAlgn="base">
              <a:lnSpc>
                <a:spcPct val="100000"/>
              </a:lnSpc>
              <a:spcAft>
                <a:spcPts val="0"/>
              </a:spcAft>
              <a:buFont typeface="Arial" panose="020B0604020202020204" pitchFamily="34" charset="0"/>
              <a:buChar char="•"/>
            </a:pPr>
            <a:r>
              <a:rPr lang="en-US" sz="1200" b="1" dirty="0">
                <a:solidFill>
                  <a:schemeClr val="tx1"/>
                </a:solidFill>
                <a:latin typeface="Century Gothic" panose="020B0502020202020204" pitchFamily="34" charset="0"/>
              </a:rPr>
              <a:t>(5G5.9)</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parenthesis</a:t>
            </a:r>
            <a:r>
              <a:rPr lang="en-US" sz="1200" b="1" dirty="0">
                <a:latin typeface="Century Gothic" panose="020B0502020202020204" pitchFamily="34" charset="0"/>
              </a:rPr>
              <a:t>​</a:t>
            </a:r>
          </a:p>
          <a:p>
            <a:pPr marL="349200" lvl="1" indent="-171450" fontAlgn="base">
              <a:lnSpc>
                <a:spcPct val="100000"/>
              </a:lnSpc>
              <a:spcAft>
                <a:spcPts val="0"/>
              </a:spcAft>
              <a:buFont typeface="Arial" panose="020B0604020202020204" pitchFamily="34" charset="0"/>
              <a:buChar char="•"/>
            </a:pPr>
            <a:r>
              <a:rPr lang="en-US" sz="1200" b="1" dirty="0">
                <a:solidFill>
                  <a:schemeClr val="tx1"/>
                </a:solidFill>
                <a:latin typeface="Century Gothic" panose="020B0502020202020204" pitchFamily="34" charset="0"/>
              </a:rPr>
              <a:t>(5G5.9)</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bracket</a:t>
            </a:r>
            <a:r>
              <a:rPr lang="en-US" sz="1200" b="1" dirty="0">
                <a:latin typeface="Century Gothic" panose="020B0502020202020204" pitchFamily="34" charset="0"/>
              </a:rPr>
              <a:t>​</a:t>
            </a:r>
          </a:p>
          <a:p>
            <a:pPr marL="349200" lvl="1" indent="-171450" fontAlgn="base">
              <a:lnSpc>
                <a:spcPct val="100000"/>
              </a:lnSpc>
              <a:spcAft>
                <a:spcPts val="0"/>
              </a:spcAft>
              <a:buFont typeface="Arial" panose="020B0604020202020204" pitchFamily="34" charset="0"/>
              <a:buChar char="•"/>
            </a:pPr>
            <a:r>
              <a:rPr lang="en-US" sz="1200" b="1" dirty="0">
                <a:solidFill>
                  <a:schemeClr val="tx1"/>
                </a:solidFill>
                <a:latin typeface="Century Gothic" panose="020B0502020202020204" pitchFamily="34" charset="0"/>
              </a:rPr>
              <a:t>(5G5.9)</a:t>
            </a:r>
            <a:r>
              <a:rPr lang="en-US" sz="1200" b="1" dirty="0">
                <a:latin typeface="Century Gothic" panose="020B0502020202020204" pitchFamily="34" charset="0"/>
              </a:rPr>
              <a:t> </a:t>
            </a:r>
            <a:r>
              <a:rPr lang="en-US" sz="1200" b="1" u="sng" dirty="0">
                <a:latin typeface="Century Gothic" panose="020B0502020202020204" pitchFamily="34" charset="0"/>
                <a:hlinkClick r:id="rId3"/>
              </a:rPr>
              <a:t>dash</a:t>
            </a:r>
            <a:r>
              <a:rPr lang="en-US" sz="1200" b="1" dirty="0">
                <a:latin typeface="Century Gothic" panose="020B0502020202020204" pitchFamily="34" charset="0"/>
              </a:rPr>
              <a:t>​</a:t>
            </a:r>
          </a:p>
          <a:p>
            <a:pPr fontAlgn="base">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lnSpc>
                <a:spcPct val="100000"/>
              </a:lnSpc>
              <a:spcAft>
                <a:spcPts val="0"/>
              </a:spcAft>
              <a:defRPr/>
            </a:pPr>
            <a:r>
              <a:rPr lang="en-GB" sz="1600" b="1" dirty="0">
                <a:solidFill>
                  <a:prstClr val="black"/>
                </a:solidFill>
                <a:latin typeface="Century Gothic" panose="020B0502020202020204" pitchFamily="34" charset="0"/>
                <a:hlinkClick r:id="rId4"/>
              </a:rPr>
              <a:t>More resources</a:t>
            </a:r>
            <a:r>
              <a:rPr lang="en-GB" sz="1600" b="1" dirty="0">
                <a:solidFill>
                  <a:prstClr val="black"/>
                </a:solidFill>
                <a:latin typeface="Century Gothic" panose="020B0502020202020204" pitchFamily="34" charset="0"/>
              </a:rPr>
              <a:t> from our Grammar, Punctuation and Spelling scheme of work.</a:t>
            </a: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spTree>
    <p:extLst>
      <p:ext uri="{BB962C8B-B14F-4D97-AF65-F5344CB8AC3E}">
        <p14:creationId xmlns:p14="http://schemas.microsoft.com/office/powerpoint/2010/main" val="35578368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 – Consolidating Parenthesis 1</a:t>
            </a:r>
          </a:p>
          <a:p>
            <a:pPr lvl="0" algn="ctr"/>
            <a:endParaRPr lang="en-GB" sz="2000" b="1" dirty="0">
              <a:solidFill>
                <a:srgbClr val="E7E6E6">
                  <a:lumMod val="25000"/>
                </a:srgbClr>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Notes and Guidance:</a:t>
            </a:r>
          </a:p>
          <a:p>
            <a:pPr lvl="0" fontAlgn="base"/>
            <a:endParaRPr lang="en-US" sz="1200" b="1" dirty="0">
              <a:solidFill>
                <a:prstClr val="black"/>
              </a:solidFill>
              <a:latin typeface="Century Gothic" panose="020B0502020202020204" pitchFamily="34" charset="0"/>
            </a:endParaRPr>
          </a:p>
          <a:p>
            <a:pPr marL="182563" lvl="0" indent="-182563" fontAlgn="base">
              <a:buFont typeface="Arial" panose="020B0604020202020204" pitchFamily="34" charset="0"/>
              <a:buChar char="•"/>
            </a:pPr>
            <a:r>
              <a:rPr lang="en-US" sz="1200" b="1" dirty="0">
                <a:solidFill>
                  <a:prstClr val="black"/>
                </a:solidFill>
                <a:latin typeface="Century Gothic" panose="020B0502020202020204" pitchFamily="34" charset="0"/>
              </a:rPr>
              <a:t>This step consolidates </a:t>
            </a:r>
            <a:r>
              <a:rPr lang="en-US" sz="1200" b="1" dirty="0" err="1">
                <a:solidFill>
                  <a:prstClr val="black"/>
                </a:solidFill>
                <a:latin typeface="Century Gothic" panose="020B0502020202020204" pitchFamily="34" charset="0"/>
              </a:rPr>
              <a:t>recognising</a:t>
            </a:r>
            <a:r>
              <a:rPr lang="en-US" sz="1200" b="1" dirty="0">
                <a:solidFill>
                  <a:prstClr val="black"/>
                </a:solidFill>
                <a:latin typeface="Century Gothic" panose="020B0502020202020204" pitchFamily="34" charset="0"/>
              </a:rPr>
              <a:t> and understanding using commas to indicate parenthesis.  </a:t>
            </a:r>
          </a:p>
          <a:p>
            <a:pPr marL="182563" lvl="0" indent="-18256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able to demarcate parenthesis in different positions in a sentence, remembering to surround the parenthesis with commas mid-sentence. </a:t>
            </a:r>
          </a:p>
          <a:p>
            <a:pPr marL="182563" lvl="0" indent="-18256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remember to use a single comma to open parenthesis</a:t>
            </a:r>
            <a:r>
              <a:rPr lang="en-US" sz="1200" b="1" i="1" dirty="0">
                <a:solidFill>
                  <a:prstClr val="black"/>
                </a:solidFill>
                <a:latin typeface="Century Gothic" panose="020B0502020202020204" pitchFamily="34" charset="0"/>
              </a:rPr>
              <a:t> </a:t>
            </a:r>
            <a:r>
              <a:rPr lang="en-US" sz="1200" b="1" dirty="0">
                <a:solidFill>
                  <a:prstClr val="black"/>
                </a:solidFill>
                <a:latin typeface="Century Gothic" panose="020B0502020202020204" pitchFamily="34" charset="0"/>
              </a:rPr>
              <a:t>if adding an afterthought</a:t>
            </a:r>
            <a:r>
              <a:rPr lang="en-US" sz="1200" b="1" i="1" dirty="0">
                <a:solidFill>
                  <a:prstClr val="black"/>
                </a:solidFill>
                <a:latin typeface="Century Gothic" panose="020B0502020202020204" pitchFamily="34" charset="0"/>
              </a:rPr>
              <a:t> </a:t>
            </a:r>
            <a:r>
              <a:rPr lang="en-US" sz="1200" b="1" dirty="0">
                <a:solidFill>
                  <a:prstClr val="black"/>
                </a:solidFill>
                <a:latin typeface="Century Gothic" panose="020B0502020202020204" pitchFamily="34" charset="0"/>
              </a:rPr>
              <a:t>at the end of a sentence. </a:t>
            </a:r>
          </a:p>
          <a:p>
            <a:pPr marL="182563" lvl="0" indent="-182563" fontAlgn="base">
              <a:buFont typeface="Arial" panose="020B0604020202020204" pitchFamily="34" charset="0"/>
              <a:buChar char="•"/>
            </a:pPr>
            <a:r>
              <a:rPr lang="en-US" sz="1200" b="1" dirty="0">
                <a:solidFill>
                  <a:prstClr val="black"/>
                </a:solidFill>
                <a:latin typeface="Century Gothic" panose="020B0502020202020204" pitchFamily="34" charset="0"/>
              </a:rPr>
              <a:t>Children should be able to explain whether a comma has been used to indicate parenthesis. Normally, if a sentence uses a comma for any other reason, brackets or dashes are preferred to indicate parenthesis. </a:t>
            </a:r>
          </a:p>
          <a:p>
            <a:pPr lvl="0" fontAlgn="base"/>
            <a:endParaRPr lang="en-US" sz="1200" b="1" dirty="0">
              <a:solidFill>
                <a:prstClr val="black"/>
              </a:solidFill>
              <a:latin typeface="Century Gothic" panose="020B0502020202020204" pitchFamily="34" charset="0"/>
            </a:endParaRPr>
          </a:p>
          <a:p>
            <a:pPr lvl="0" fontAlgn="base"/>
            <a:r>
              <a:rPr lang="en-US" sz="1600" b="1" dirty="0">
                <a:solidFill>
                  <a:prstClr val="black"/>
                </a:solidFill>
                <a:latin typeface="Century Gothic" panose="020B0502020202020204" pitchFamily="34" charset="0"/>
              </a:rPr>
              <a:t>Focused Questions:</a:t>
            </a:r>
            <a:endParaRPr lang="en-US" sz="1200" b="1" dirty="0">
              <a:solidFill>
                <a:prstClr val="black"/>
              </a:solidFill>
              <a:latin typeface="Century Gothic" panose="020B0502020202020204" pitchFamily="34" charset="0"/>
            </a:endParaRPr>
          </a:p>
          <a:p>
            <a:pPr marL="188913" lvl="0" indent="-188913" fontAlgn="base">
              <a:buFont typeface="Arial" panose="020B0604020202020204" pitchFamily="34" charset="0"/>
              <a:buChar char="•"/>
            </a:pPr>
            <a:endParaRPr lang="en-US" sz="1200" b="1" dirty="0">
              <a:solidFill>
                <a:prstClr val="black"/>
              </a:solidFill>
              <a:latin typeface="Century Gothic" panose="020B0502020202020204" pitchFamily="34" charset="0"/>
            </a:endParaRPr>
          </a:p>
          <a:p>
            <a:pPr marL="188913" lvl="0" indent="-188913" fontAlgn="base">
              <a:buFont typeface="Arial" panose="020B0604020202020204" pitchFamily="34" charset="0"/>
              <a:buChar char="•"/>
            </a:pPr>
            <a:r>
              <a:rPr lang="en-US" sz="1200" b="1" dirty="0">
                <a:solidFill>
                  <a:prstClr val="black"/>
                </a:solidFill>
                <a:latin typeface="Century Gothic" panose="020B0502020202020204" pitchFamily="34" charset="0"/>
              </a:rPr>
              <a:t>Choose where to position a comma in the sentence to change the meaning.</a:t>
            </a:r>
          </a:p>
          <a:p>
            <a:pPr marL="180975" lvl="0" indent="-180975" fontAlgn="base">
              <a:buFont typeface="Arial" panose="020B0604020202020204" pitchFamily="34" charset="0"/>
              <a:buChar char="•"/>
            </a:pPr>
            <a:r>
              <a:rPr lang="en-US" sz="1200" b="1" dirty="0">
                <a:solidFill>
                  <a:prstClr val="black"/>
                </a:solidFill>
                <a:latin typeface="Century Gothic" panose="020B0502020202020204" pitchFamily="34" charset="0"/>
              </a:rPr>
              <a:t>Decide where commas need to be positioned in this sentence.</a:t>
            </a:r>
          </a:p>
          <a:p>
            <a:pPr marL="180975" lvl="0" indent="-180975" fontAlgn="base">
              <a:buFont typeface="Arial" panose="020B0604020202020204" pitchFamily="34" charset="0"/>
              <a:buChar char="•"/>
            </a:pPr>
            <a:r>
              <a:rPr lang="en-US" sz="1200" b="1" dirty="0">
                <a:solidFill>
                  <a:prstClr val="black"/>
                </a:solidFill>
                <a:latin typeface="Century Gothic" panose="020B0502020202020204" pitchFamily="34" charset="0"/>
              </a:rPr>
              <a:t>Correct the punctuation in the sentences below.</a:t>
            </a:r>
          </a:p>
          <a:p>
            <a:pPr marL="452438" lvl="0" indent="-285750" fontAlgn="base">
              <a:buFont typeface="Arial" panose="020B0604020202020204" pitchFamily="34" charset="0"/>
              <a:buChar char="•"/>
            </a:pPr>
            <a:endParaRPr lang="en-US" sz="1200" b="1" dirty="0">
              <a:solidFill>
                <a:prstClr val="black"/>
              </a:solidFill>
              <a:latin typeface="Century Gothic" panose="020B0502020202020204" pitchFamily="34" charset="0"/>
            </a:endParaRPr>
          </a:p>
          <a:p>
            <a:pPr lvl="0" fontAlgn="base"/>
            <a:endParaRPr lang="en-US" sz="1200" b="1" dirty="0">
              <a:solidFill>
                <a:prstClr val="black"/>
              </a:solidFill>
              <a:latin typeface="Century Gothic" panose="020B0502020202020204" pitchFamily="34" charset="0"/>
            </a:endParaRPr>
          </a:p>
          <a:p>
            <a:pPr lvl="0" defTabSz="457200">
              <a:defRPr/>
            </a:pPr>
            <a:endParaRPr lang="en-GB" dirty="0">
              <a:solidFill>
                <a:prstClr val="black"/>
              </a:solidFill>
              <a:latin typeface="SassoonCRInfantMedium" panose="02000603020000020003" pitchFamily="2" charset="0"/>
            </a:endParaRPr>
          </a:p>
          <a:p>
            <a:pPr lvl="0" defTabSz="457200">
              <a:defRPr/>
            </a:pPr>
            <a:endParaRPr lang="en-GB" dirty="0">
              <a:solidFill>
                <a:prstClr val="black"/>
              </a:solidFill>
              <a:latin typeface="SassoonCRInfantMedium" panose="02000603020000020003" pitchFamily="2" charset="0"/>
            </a:endParaRPr>
          </a:p>
        </p:txBody>
      </p:sp>
      <p:grpSp>
        <p:nvGrpSpPr>
          <p:cNvPr id="9" name="Group 8">
            <a:extLst>
              <a:ext uri="{FF2B5EF4-FFF2-40B4-BE49-F238E27FC236}">
                <a16:creationId xmlns:a16="http://schemas.microsoft.com/office/drawing/2014/main" id="{23555F72-B7A6-4094-8EAF-89D92759D3B8}"/>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C78D4A2-C74C-43ED-91DF-5F1C20B4ADD8}"/>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C06E5588-98ED-4DDA-89F7-825A3687BB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07526680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0CD6503-388C-4F9E-9FB0-9053D8579D01}"/>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Summer Block 2 – Consolidation</a:t>
            </a:r>
            <a:br>
              <a:rPr lang="en-GB" b="1" dirty="0">
                <a:solidFill>
                  <a:schemeClr val="bg2">
                    <a:lumMod val="50000"/>
                  </a:schemeClr>
                </a:solidFill>
                <a:latin typeface="Century Gothic" panose="020B0502020202020204" pitchFamily="34" charset="0"/>
              </a:rPr>
            </a:br>
            <a:endParaRPr lang="en-GB"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lvl="0" algn="ctr"/>
            <a:r>
              <a:rPr lang="en-GB" sz="4800" b="1" dirty="0">
                <a:solidFill>
                  <a:schemeClr val="bg2">
                    <a:lumMod val="25000"/>
                  </a:schemeClr>
                </a:solidFill>
                <a:latin typeface="Century Gothic" panose="020B0502020202020204" pitchFamily="34" charset="0"/>
              </a:rPr>
              <a:t>Step 6: Consolidating Parenthesis  1</a:t>
            </a:r>
            <a:endParaRPr lang="en-GB" sz="1200" b="1" dirty="0">
              <a:solidFill>
                <a:prstClr val="black"/>
              </a:solidFill>
              <a:latin typeface="Century Gothic" panose="020B0502020202020204" pitchFamily="34" charset="0"/>
            </a:endParaRPr>
          </a:p>
        </p:txBody>
      </p:sp>
      <p:grpSp>
        <p:nvGrpSpPr>
          <p:cNvPr id="10" name="Group 9">
            <a:extLst>
              <a:ext uri="{FF2B5EF4-FFF2-40B4-BE49-F238E27FC236}">
                <a16:creationId xmlns:a16="http://schemas.microsoft.com/office/drawing/2014/main" id="{DADC5498-3D3C-446A-8F76-3A539900CE00}"/>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499638CB-398B-423D-B03B-9CAF5F206150}"/>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E339D606-0286-4798-A0EE-442568FA5B6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4011000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Underline the parenthesis in each sentence below. </a:t>
            </a:r>
          </a:p>
          <a:p>
            <a:pPr lvl="0" defTabSz="685800"/>
            <a:endParaRPr lang="en-GB" sz="2000" b="1" dirty="0">
              <a:solidFill>
                <a:prstClr val="black"/>
              </a:solidFill>
              <a:latin typeface="Century Gothic" panose="020B0502020202020204" pitchFamily="34" charset="0"/>
            </a:endParaRPr>
          </a:p>
          <a:p>
            <a:pPr marL="342900" lvl="0" indent="-342900" defTabSz="685800">
              <a:buFontTx/>
              <a:buAutoNum type="alphaUcPeriod"/>
            </a:pPr>
            <a:r>
              <a:rPr lang="en-GB" sz="2400" b="1" dirty="0">
                <a:solidFill>
                  <a:prstClr val="black"/>
                </a:solidFill>
                <a:latin typeface="Century Gothic" panose="020B0502020202020204" pitchFamily="34" charset="0"/>
              </a:rPr>
              <a:t>My cousin, who lives round the corner from us, came over for dinner after our dance class last night. </a:t>
            </a:r>
          </a:p>
          <a:p>
            <a:pPr marL="342900" lvl="0" indent="-342900" defTabSz="685800">
              <a:buFontTx/>
              <a:buAutoNum type="alphaUcPeriod"/>
            </a:pPr>
            <a:endParaRPr lang="en-GB" sz="2400" b="1" dirty="0">
              <a:solidFill>
                <a:prstClr val="black"/>
              </a:solidFill>
              <a:latin typeface="Century Gothic" panose="020B0502020202020204" pitchFamily="34" charset="0"/>
            </a:endParaRPr>
          </a:p>
          <a:p>
            <a:pPr marL="342900" lvl="0" indent="-342900" defTabSz="685800">
              <a:buFontTx/>
              <a:buAutoNum type="alphaUcPeriod"/>
            </a:pPr>
            <a:r>
              <a:rPr lang="en-GB" sz="2400" b="1" dirty="0">
                <a:solidFill>
                  <a:prstClr val="black"/>
                </a:solidFill>
                <a:latin typeface="Century Gothic" panose="020B0502020202020204" pitchFamily="34" charset="0"/>
              </a:rPr>
              <a:t>My sister, brother and cousin are going to watch Front Road Lads, their favourite band, play at the Play House on Tuesday evening. </a:t>
            </a:r>
          </a:p>
          <a:p>
            <a:pPr marL="342900" lvl="0" indent="-342900" defTabSz="685800">
              <a:buFontTx/>
              <a:buAutoNum type="alphaUcPeriod"/>
            </a:pPr>
            <a:endParaRPr lang="en-GB" sz="2400" b="1" dirty="0">
              <a:solidFill>
                <a:prstClr val="black"/>
              </a:solidFill>
              <a:latin typeface="Century Gothic" panose="020B0502020202020204" pitchFamily="34" charset="0"/>
            </a:endParaRPr>
          </a:p>
          <a:p>
            <a:pPr marL="342900" lvl="0" indent="-342900" defTabSz="685800">
              <a:buFontTx/>
              <a:buAutoNum type="alphaUcPeriod"/>
            </a:pPr>
            <a:r>
              <a:rPr lang="en-GB" sz="2400" b="1" dirty="0">
                <a:solidFill>
                  <a:prstClr val="black"/>
                </a:solidFill>
                <a:latin typeface="Century Gothic" panose="020B0502020202020204" pitchFamily="34" charset="0"/>
              </a:rPr>
              <a:t>Alice, Ben, Josh and Kelly, who are all in my class at school, are coming over for dinner so that we can work on our science project together. </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350527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Underline the parenthesis in each sentence below. </a:t>
            </a:r>
          </a:p>
          <a:p>
            <a:pPr lvl="0" defTabSz="685800"/>
            <a:endParaRPr lang="en-GB" sz="2000" b="1" dirty="0">
              <a:solidFill>
                <a:prstClr val="black"/>
              </a:solidFill>
              <a:latin typeface="Century Gothic" panose="020B0502020202020204" pitchFamily="34" charset="0"/>
            </a:endParaRPr>
          </a:p>
          <a:p>
            <a:pPr marL="342900" lvl="0" indent="-342900" defTabSz="685800">
              <a:buFontTx/>
              <a:buAutoNum type="alphaUcPeriod"/>
            </a:pPr>
            <a:r>
              <a:rPr lang="en-GB" sz="2400" b="1" dirty="0">
                <a:solidFill>
                  <a:prstClr val="black"/>
                </a:solidFill>
                <a:latin typeface="Century Gothic" panose="020B0502020202020204" pitchFamily="34" charset="0"/>
              </a:rPr>
              <a:t>My cousin, </a:t>
            </a:r>
            <a:r>
              <a:rPr lang="en-GB" sz="2400" b="1" u="sng" dirty="0">
                <a:solidFill>
                  <a:srgbClr val="FF0000"/>
                </a:solidFill>
                <a:latin typeface="Century Gothic" panose="020B0502020202020204" pitchFamily="34" charset="0"/>
              </a:rPr>
              <a:t>who lives round the corner from us</a:t>
            </a:r>
            <a:r>
              <a:rPr lang="en-GB" sz="2400" b="1" dirty="0">
                <a:solidFill>
                  <a:prstClr val="black"/>
                </a:solidFill>
                <a:latin typeface="Century Gothic" panose="020B0502020202020204" pitchFamily="34" charset="0"/>
              </a:rPr>
              <a:t>, came over for dinner after our dance class last night. </a:t>
            </a:r>
          </a:p>
          <a:p>
            <a:pPr marL="342900" lvl="0" indent="-342900" defTabSz="685800">
              <a:buFontTx/>
              <a:buAutoNum type="alphaUcPeriod"/>
            </a:pPr>
            <a:endParaRPr lang="en-GB" sz="2400" b="1" dirty="0">
              <a:solidFill>
                <a:prstClr val="black"/>
              </a:solidFill>
              <a:latin typeface="Century Gothic" panose="020B0502020202020204" pitchFamily="34" charset="0"/>
            </a:endParaRPr>
          </a:p>
          <a:p>
            <a:pPr marL="342900" lvl="0" indent="-342900" defTabSz="685800">
              <a:buFontTx/>
              <a:buAutoNum type="alphaUcPeriod"/>
            </a:pPr>
            <a:r>
              <a:rPr lang="en-GB" sz="2400" b="1" dirty="0">
                <a:solidFill>
                  <a:prstClr val="black"/>
                </a:solidFill>
                <a:latin typeface="Century Gothic" panose="020B0502020202020204" pitchFamily="34" charset="0"/>
              </a:rPr>
              <a:t>My sister, brother and cousin are going to watch Front Road Lads, </a:t>
            </a:r>
            <a:r>
              <a:rPr lang="en-GB" sz="2400" b="1" u="sng" dirty="0">
                <a:solidFill>
                  <a:srgbClr val="FF0000"/>
                </a:solidFill>
                <a:latin typeface="Century Gothic" panose="020B0502020202020204" pitchFamily="34" charset="0"/>
              </a:rPr>
              <a:t>their favourite band</a:t>
            </a:r>
            <a:r>
              <a:rPr lang="en-GB" sz="2400" b="1" dirty="0">
                <a:solidFill>
                  <a:prstClr val="black"/>
                </a:solidFill>
                <a:latin typeface="Century Gothic" panose="020B0502020202020204" pitchFamily="34" charset="0"/>
              </a:rPr>
              <a:t>, play at the Play House on Tuesday evening. </a:t>
            </a:r>
          </a:p>
          <a:p>
            <a:pPr marL="342900" lvl="0" indent="-342900" defTabSz="685800">
              <a:buFontTx/>
              <a:buAutoNum type="alphaUcPeriod"/>
            </a:pPr>
            <a:endParaRPr lang="en-GB" sz="2400" b="1" dirty="0">
              <a:solidFill>
                <a:prstClr val="black"/>
              </a:solidFill>
              <a:latin typeface="Century Gothic" panose="020B0502020202020204" pitchFamily="34" charset="0"/>
            </a:endParaRPr>
          </a:p>
          <a:p>
            <a:pPr marL="342900" lvl="0" indent="-342900" defTabSz="685800">
              <a:buFontTx/>
              <a:buAutoNum type="alphaUcPeriod"/>
            </a:pPr>
            <a:r>
              <a:rPr lang="en-GB" sz="2400" b="1" dirty="0">
                <a:solidFill>
                  <a:prstClr val="black"/>
                </a:solidFill>
                <a:latin typeface="Century Gothic" panose="020B0502020202020204" pitchFamily="34" charset="0"/>
              </a:rPr>
              <a:t>Alice, Ben, Josh and Kelly, </a:t>
            </a:r>
            <a:r>
              <a:rPr lang="en-GB" sz="2400" b="1" u="sng" dirty="0">
                <a:solidFill>
                  <a:srgbClr val="FF0000"/>
                </a:solidFill>
                <a:latin typeface="Century Gothic" panose="020B0502020202020204" pitchFamily="34" charset="0"/>
              </a:rPr>
              <a:t>who are all in my class at school</a:t>
            </a:r>
            <a:r>
              <a:rPr lang="en-GB" sz="2400" b="1" dirty="0">
                <a:solidFill>
                  <a:schemeClr val="tx1"/>
                </a:solidFill>
                <a:latin typeface="Century Gothic" panose="020B0502020202020204" pitchFamily="34" charset="0"/>
              </a:rPr>
              <a:t>,</a:t>
            </a:r>
            <a:r>
              <a:rPr lang="en-GB" sz="2400" b="1" dirty="0">
                <a:solidFill>
                  <a:srgbClr val="FF0000"/>
                </a:solidFill>
                <a:latin typeface="Century Gothic" panose="020B0502020202020204" pitchFamily="34" charset="0"/>
              </a:rPr>
              <a:t> </a:t>
            </a:r>
            <a:r>
              <a:rPr lang="en-GB" sz="2400" b="1" dirty="0">
                <a:solidFill>
                  <a:prstClr val="black"/>
                </a:solidFill>
                <a:latin typeface="Century Gothic" panose="020B0502020202020204" pitchFamily="34" charset="0"/>
              </a:rPr>
              <a:t>are coming over for dinner so that we can work on our science project together. </a:t>
            </a:r>
          </a:p>
          <a:p>
            <a:pPr marL="88900" algn="ctr"/>
            <a:endParaRPr lang="en-GB" sz="2800" dirty="0">
              <a:solidFill>
                <a:schemeClr val="bg2">
                  <a:lumMod val="25000"/>
                </a:schemeClr>
              </a:solidFill>
              <a:latin typeface="SassoonCRInfantMedium" panose="02000603020000020003" pitchFamily="2" charset="0"/>
            </a:endParaRPr>
          </a:p>
        </p:txBody>
      </p:sp>
      <p:grpSp>
        <p:nvGrpSpPr>
          <p:cNvPr id="11" name="Group 10">
            <a:extLst>
              <a:ext uri="{FF2B5EF4-FFF2-40B4-BE49-F238E27FC236}">
                <a16:creationId xmlns:a16="http://schemas.microsoft.com/office/drawing/2014/main" id="{FB9B2EC4-4E1F-43E1-9D45-FB673A00C275}"/>
              </a:ext>
            </a:extLst>
          </p:cNvPr>
          <p:cNvGrpSpPr/>
          <p:nvPr/>
        </p:nvGrpSpPr>
        <p:grpSpPr>
          <a:xfrm>
            <a:off x="59531" y="6454317"/>
            <a:ext cx="1238534" cy="403683"/>
            <a:chOff x="68077" y="6454317"/>
            <a:chExt cx="1238534" cy="403683"/>
          </a:xfrm>
        </p:grpSpPr>
        <p:sp>
          <p:nvSpPr>
            <p:cNvPr id="12" name="TextBox 8">
              <a:extLst>
                <a:ext uri="{FF2B5EF4-FFF2-40B4-BE49-F238E27FC236}">
                  <a16:creationId xmlns:a16="http://schemas.microsoft.com/office/drawing/2014/main" id="{0508FB50-C3B6-4B43-A784-2CD30C78BB4E}"/>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4D336A3C-57EF-40FE-91BA-DF627EE30A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15862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True or false? Sentence A uses punctuation for parenthesis accurately.</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defRPr/>
            </a:pPr>
            <a:r>
              <a:rPr lang="en-GB" sz="2400" b="1" dirty="0">
                <a:solidFill>
                  <a:prstClr val="black"/>
                </a:solidFill>
                <a:latin typeface="Century Gothic" panose="020B0502020202020204" pitchFamily="34" charset="0"/>
              </a:rPr>
              <a:t>A. The house at the end of our street, which has not been lived in for years, has just been sold to a family with two children. </a:t>
            </a:r>
          </a:p>
          <a:p>
            <a:pPr lvl="0" defTabSz="685800">
              <a:defRPr/>
            </a:pPr>
            <a:endParaRPr lang="en-GB" sz="2400" b="1" dirty="0">
              <a:solidFill>
                <a:prstClr val="black"/>
              </a:solidFill>
              <a:latin typeface="Century Gothic" panose="020B0502020202020204" pitchFamily="34" charset="0"/>
            </a:endParaRPr>
          </a:p>
          <a:p>
            <a:pPr lvl="0" defTabSz="685800">
              <a:defRPr/>
            </a:pPr>
            <a:endParaRPr lang="en-GB" sz="2400" b="1" dirty="0">
              <a:solidFill>
                <a:prstClr val="black"/>
              </a:solidFill>
              <a:latin typeface="Century Gothic" panose="020B0502020202020204" pitchFamily="34" charset="0"/>
            </a:endParaRPr>
          </a:p>
          <a:p>
            <a:pPr lvl="0" defTabSz="685800">
              <a:defRPr/>
            </a:pPr>
            <a:r>
              <a:rPr lang="en-GB" sz="2400" b="1" dirty="0">
                <a:solidFill>
                  <a:prstClr val="black"/>
                </a:solidFill>
                <a:latin typeface="Century Gothic" panose="020B0502020202020204" pitchFamily="34" charset="0"/>
              </a:rPr>
              <a:t>B. The house at the end of our street which has not been lived in, for years, has just been sold to a family with two children.</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6917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algn="ctr"/>
            <a:endParaRPr lang="en-GB" sz="2000" b="1" u="sng" dirty="0">
              <a:solidFill>
                <a:schemeClr val="bg2">
                  <a:lumMod val="50000"/>
                </a:schemeClr>
              </a:solidFill>
              <a:latin typeface="Century Gothic" panose="020B0502020202020204" pitchFamily="34" charset="0"/>
            </a:endParaRPr>
          </a:p>
          <a:p>
            <a:pPr lvl="0" defTabSz="685800"/>
            <a:r>
              <a:rPr lang="en-GB" sz="2000" b="1" dirty="0">
                <a:solidFill>
                  <a:prstClr val="black"/>
                </a:solidFill>
                <a:latin typeface="Century Gothic" panose="020B0502020202020204" pitchFamily="34" charset="0"/>
              </a:rPr>
              <a:t>True or false? Sentence A uses punctuation for parenthesis accurately.</a:t>
            </a:r>
          </a:p>
          <a:p>
            <a:pPr lvl="0" defTabSz="685800"/>
            <a:endParaRPr lang="en-GB" sz="2000" b="1" dirty="0">
              <a:solidFill>
                <a:prstClr val="black"/>
              </a:solidFill>
              <a:latin typeface="Century Gothic" panose="020B0502020202020204" pitchFamily="34" charset="0"/>
            </a:endParaRPr>
          </a:p>
          <a:p>
            <a:pPr lvl="0" defTabSz="685800"/>
            <a:endParaRPr lang="en-GB" sz="2000" b="1" dirty="0">
              <a:solidFill>
                <a:prstClr val="black"/>
              </a:solidFill>
              <a:latin typeface="Century Gothic" panose="020B0502020202020204" pitchFamily="34" charset="0"/>
            </a:endParaRPr>
          </a:p>
          <a:p>
            <a:pPr lvl="0" defTabSz="685800">
              <a:defRPr/>
            </a:pPr>
            <a:r>
              <a:rPr lang="en-GB" sz="2400" b="1" dirty="0">
                <a:solidFill>
                  <a:prstClr val="black"/>
                </a:solidFill>
                <a:latin typeface="Century Gothic" panose="020B0502020202020204" pitchFamily="34" charset="0"/>
              </a:rPr>
              <a:t>A. The house at the end of our street, </a:t>
            </a:r>
            <a:r>
              <a:rPr lang="en-GB" sz="2400" b="1" u="sng" dirty="0">
                <a:solidFill>
                  <a:srgbClr val="FF0000"/>
                </a:solidFill>
                <a:latin typeface="Century Gothic" panose="020B0502020202020204" pitchFamily="34" charset="0"/>
              </a:rPr>
              <a:t>which has not been lived in for years</a:t>
            </a:r>
            <a:r>
              <a:rPr lang="en-GB" sz="2400" b="1" dirty="0">
                <a:solidFill>
                  <a:schemeClr val="tx1"/>
                </a:solidFill>
                <a:latin typeface="Century Gothic" panose="020B0502020202020204" pitchFamily="34" charset="0"/>
              </a:rPr>
              <a:t>,</a:t>
            </a:r>
            <a:r>
              <a:rPr lang="en-GB" sz="2400" b="1" dirty="0">
                <a:solidFill>
                  <a:prstClr val="black"/>
                </a:solidFill>
                <a:latin typeface="Century Gothic" panose="020B0502020202020204" pitchFamily="34" charset="0"/>
              </a:rPr>
              <a:t> has just been sold to a family with two children. </a:t>
            </a:r>
          </a:p>
          <a:p>
            <a:pPr lvl="0" defTabSz="685800">
              <a:defRPr/>
            </a:pPr>
            <a:endParaRPr lang="en-GB" sz="2400" b="1" dirty="0">
              <a:solidFill>
                <a:prstClr val="black"/>
              </a:solidFill>
              <a:latin typeface="Century Gothic" panose="020B0502020202020204" pitchFamily="34" charset="0"/>
            </a:endParaRPr>
          </a:p>
          <a:p>
            <a:pPr lvl="0" defTabSz="685800">
              <a:defRPr/>
            </a:pPr>
            <a:endParaRPr lang="en-GB" sz="2400" b="1" dirty="0">
              <a:solidFill>
                <a:prstClr val="black"/>
              </a:solidFill>
              <a:latin typeface="Century Gothic" panose="020B0502020202020204" pitchFamily="34" charset="0"/>
            </a:endParaRPr>
          </a:p>
          <a:p>
            <a:pPr lvl="0" defTabSz="685800">
              <a:defRPr/>
            </a:pPr>
            <a:r>
              <a:rPr lang="en-GB" sz="2400" b="1" dirty="0">
                <a:solidFill>
                  <a:prstClr val="black"/>
                </a:solidFill>
                <a:latin typeface="Century Gothic" panose="020B0502020202020204" pitchFamily="34" charset="0"/>
              </a:rPr>
              <a:t>B. The house at the end of our street which has not been lived in, for years, has just been sold to a family with two children.</a:t>
            </a:r>
          </a:p>
          <a:p>
            <a:pPr lvl="0" defTabSz="685800">
              <a:defRPr/>
            </a:pPr>
            <a:endParaRPr lang="en-GB" sz="2000" b="1" dirty="0">
              <a:solidFill>
                <a:prstClr val="black"/>
              </a:solidFill>
              <a:latin typeface="Century Gothic" panose="020B0502020202020204" pitchFamily="34" charset="0"/>
            </a:endParaRPr>
          </a:p>
          <a:p>
            <a:pPr lvl="0" defTabSz="685800">
              <a:defRPr/>
            </a:pPr>
            <a:endParaRPr lang="en-GB" sz="2000" b="1" dirty="0">
              <a:solidFill>
                <a:prstClr val="black"/>
              </a:solidFill>
              <a:latin typeface="Century Gothic" panose="020B0502020202020204" pitchFamily="34" charset="0"/>
            </a:endParaRPr>
          </a:p>
          <a:p>
            <a:pPr lvl="0" defTabSz="685800"/>
            <a:r>
              <a:rPr lang="en-GB" sz="2000" b="1" dirty="0">
                <a:solidFill>
                  <a:srgbClr val="FF0000"/>
                </a:solidFill>
                <a:latin typeface="Century Gothic" panose="020B0502020202020204" pitchFamily="34" charset="0"/>
              </a:rPr>
              <a:t>True, commas have been used to demarcate the relative clause. </a:t>
            </a:r>
          </a:p>
        </p:txBody>
      </p:sp>
      <p:grpSp>
        <p:nvGrpSpPr>
          <p:cNvPr id="9" name="Group 8">
            <a:extLst>
              <a:ext uri="{FF2B5EF4-FFF2-40B4-BE49-F238E27FC236}">
                <a16:creationId xmlns:a16="http://schemas.microsoft.com/office/drawing/2014/main" id="{8D37A7FF-D549-4CB7-BAE7-C87713376D6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4586359-67CF-46BD-9F38-05802FEDEFC7}"/>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3EB4F174-929D-4080-AE0C-47E0708014A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0532751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Circle the punctuation used for parenthesis in the sentence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Yesterday, we had to take a different route home from school because the road, which we usually drive down, was closed.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636014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Circle the punctuation used for parenthesis in the sentence below.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Yesterday, we had to take a different route home from school because the road , which we usually drive down , was closed.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Flowchart: Connector 5">
            <a:extLst>
              <a:ext uri="{FF2B5EF4-FFF2-40B4-BE49-F238E27FC236}">
                <a16:creationId xmlns:a16="http://schemas.microsoft.com/office/drawing/2014/main" id="{6E97ADAC-DA2E-47A9-B3A9-FD75BADF6528}"/>
              </a:ext>
            </a:extLst>
          </p:cNvPr>
          <p:cNvSpPr/>
          <p:nvPr/>
        </p:nvSpPr>
        <p:spPr>
          <a:xfrm>
            <a:off x="8585657" y="2668376"/>
            <a:ext cx="198215" cy="216578"/>
          </a:xfrm>
          <a:prstGeom prst="flowChartConnector">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Connector 6">
            <a:extLst>
              <a:ext uri="{FF2B5EF4-FFF2-40B4-BE49-F238E27FC236}">
                <a16:creationId xmlns:a16="http://schemas.microsoft.com/office/drawing/2014/main" id="{FA8E485E-A6B1-4465-906D-96E7A693A44F}"/>
              </a:ext>
            </a:extLst>
          </p:cNvPr>
          <p:cNvSpPr/>
          <p:nvPr/>
        </p:nvSpPr>
        <p:spPr>
          <a:xfrm>
            <a:off x="4087638" y="2668376"/>
            <a:ext cx="198215" cy="216578"/>
          </a:xfrm>
          <a:prstGeom prst="flowChartConnector">
            <a:avLst/>
          </a:prstGeom>
          <a:no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842234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Insert a pair of commas into the sentence below to demarcate parenthesis.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My brother who is at university in Manchester came home to visit us for the weekend.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5099642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Insert a pair of commas into the sentence below to demarcate parenthesis. </a:t>
            </a: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My brother</a:t>
            </a:r>
            <a:r>
              <a:rPr lang="en-GB" sz="2400" b="1" dirty="0">
                <a:solidFill>
                  <a:srgbClr val="FF0000"/>
                </a:solidFill>
                <a:latin typeface="Century Gothic" panose="020B0502020202020204" pitchFamily="34" charset="0"/>
              </a:rPr>
              <a:t>,</a:t>
            </a:r>
            <a:r>
              <a:rPr lang="en-GB" sz="2400" b="1" dirty="0">
                <a:solidFill>
                  <a:schemeClr val="tx1"/>
                </a:solidFill>
                <a:latin typeface="Century Gothic" panose="020B0502020202020204" pitchFamily="34" charset="0"/>
              </a:rPr>
              <a:t> who is at university in Manchester</a:t>
            </a:r>
            <a:r>
              <a:rPr lang="en-GB" sz="2400" b="1" dirty="0">
                <a:solidFill>
                  <a:srgbClr val="FF0000"/>
                </a:solidFill>
                <a:latin typeface="Century Gothic" panose="020B0502020202020204" pitchFamily="34" charset="0"/>
              </a:rPr>
              <a:t>,</a:t>
            </a:r>
            <a:r>
              <a:rPr lang="en-GB" sz="2400" b="1" dirty="0">
                <a:solidFill>
                  <a:schemeClr val="tx1"/>
                </a:solidFill>
                <a:latin typeface="Century Gothic" panose="020B0502020202020204" pitchFamily="34" charset="0"/>
              </a:rPr>
              <a:t> came home to visit us for the weekend.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cxnSp>
        <p:nvCxnSpPr>
          <p:cNvPr id="5" name="Straight Arrow Connector 4">
            <a:extLst>
              <a:ext uri="{FF2B5EF4-FFF2-40B4-BE49-F238E27FC236}">
                <a16:creationId xmlns:a16="http://schemas.microsoft.com/office/drawing/2014/main" id="{0F4CD687-6E7D-4D34-9916-349A9951AA8D}"/>
              </a:ext>
            </a:extLst>
          </p:cNvPr>
          <p:cNvCxnSpPr/>
          <p:nvPr/>
        </p:nvCxnSpPr>
        <p:spPr>
          <a:xfrm>
            <a:off x="1998921" y="1967023"/>
            <a:ext cx="0" cy="46783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6FC1870F-B041-4AA4-A426-C31B2AC5B0A5}"/>
              </a:ext>
            </a:extLst>
          </p:cNvPr>
          <p:cNvCxnSpPr/>
          <p:nvPr/>
        </p:nvCxnSpPr>
        <p:spPr>
          <a:xfrm>
            <a:off x="7137991" y="1967023"/>
            <a:ext cx="0" cy="46783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938684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Which sentence is the odd one out?</a:t>
            </a:r>
          </a:p>
          <a:p>
            <a:pPr lvl="0"/>
            <a:endParaRPr lang="en-GB" sz="20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A. Although it was getting dark outside, the children still went out to play on the street. </a:t>
            </a:r>
          </a:p>
          <a:p>
            <a:pPr lvl="0"/>
            <a:endParaRPr lang="en-GB" sz="24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B. The shopkeeper, who always has a smile on his face, greeted me with a cheery hello as I walked in. </a:t>
            </a:r>
          </a:p>
          <a:p>
            <a:pPr lvl="0"/>
            <a:endParaRPr lang="en-GB" sz="24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C. Steph, Hafsa and Sean were looking forward to the concert in the park, for which they had been given free tickets.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909613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algn="ctr"/>
            <a:endParaRPr lang="en-GB" sz="2000" b="1" u="sng" dirty="0">
              <a:solidFill>
                <a:schemeClr val="bg2">
                  <a:lumMod val="50000"/>
                </a:schemeClr>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Which sentence is the odd one out?</a:t>
            </a:r>
          </a:p>
          <a:p>
            <a:pPr lvl="0"/>
            <a:endParaRPr lang="en-GB" sz="2000" b="1" dirty="0">
              <a:solidFill>
                <a:schemeClr val="tx1"/>
              </a:solidFill>
              <a:latin typeface="Century Gothic" panose="020B0502020202020204" pitchFamily="34" charset="0"/>
            </a:endParaRPr>
          </a:p>
          <a:p>
            <a:pPr lvl="0"/>
            <a:r>
              <a:rPr lang="en-GB" sz="2400" b="1" dirty="0">
                <a:solidFill>
                  <a:srgbClr val="FF0000"/>
                </a:solidFill>
                <a:latin typeface="Century Gothic" panose="020B0502020202020204" pitchFamily="34" charset="0"/>
              </a:rPr>
              <a:t>A. Although it was getting dark outside, the children still went out to play on the street. </a:t>
            </a:r>
          </a:p>
          <a:p>
            <a:pPr lvl="0"/>
            <a:endParaRPr lang="en-GB" sz="24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B. The shopkeeper, who always has a smile on his face, greeted me with a cheery hello as I walked in. </a:t>
            </a:r>
          </a:p>
          <a:p>
            <a:pPr lvl="0"/>
            <a:endParaRPr lang="en-GB" sz="2400" b="1" dirty="0">
              <a:solidFill>
                <a:schemeClr val="tx1"/>
              </a:solidFill>
              <a:latin typeface="Century Gothic" panose="020B0502020202020204" pitchFamily="34" charset="0"/>
            </a:endParaRPr>
          </a:p>
          <a:p>
            <a:pPr lvl="0"/>
            <a:r>
              <a:rPr lang="en-GB" sz="2400" b="1" dirty="0">
                <a:solidFill>
                  <a:schemeClr val="tx1"/>
                </a:solidFill>
                <a:latin typeface="Century Gothic" panose="020B0502020202020204" pitchFamily="34" charset="0"/>
              </a:rPr>
              <a:t>C. Steph, Hafsa and Sean were looking forward to the concert in the park, for which they had been given free tickets. </a:t>
            </a:r>
          </a:p>
          <a:p>
            <a:pPr lvl="0"/>
            <a:endParaRPr lang="en-GB" sz="20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A is the odd one out as it is the only sentence which doesn’t use commas to demarcate parenthesis. It uses commas after a fronted adverbial.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2077276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Add parenthesis to the sentence below.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400" b="1" dirty="0">
                <a:solidFill>
                  <a:prstClr val="black"/>
                </a:solidFill>
                <a:latin typeface="Century Gothic" panose="020B0502020202020204" pitchFamily="34" charset="0"/>
              </a:rPr>
              <a:t>My grandad _______________________ comes to our house every Sunday for a roast dinner.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Punctuate your sentence correctly using commas to demarcate parenthesis.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156624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Add parenthesis to the sentence below.  </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answers, for example: </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400" b="1" dirty="0">
                <a:solidFill>
                  <a:prstClr val="black"/>
                </a:solidFill>
                <a:latin typeface="Century Gothic" panose="020B0502020202020204" pitchFamily="34" charset="0"/>
              </a:rPr>
              <a:t>My grandad _______________________ comes to our house every Sunday for a roast dinner.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Punctuate your sentence correctly using commas to demarcate parenthesis. </a:t>
            </a: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2" name="TextBox 1">
            <a:extLst>
              <a:ext uri="{FF2B5EF4-FFF2-40B4-BE49-F238E27FC236}">
                <a16:creationId xmlns:a16="http://schemas.microsoft.com/office/drawing/2014/main" id="{C73D2F1B-4667-457A-A354-95CF55A2B069}"/>
              </a:ext>
            </a:extLst>
          </p:cNvPr>
          <p:cNvSpPr txBox="1"/>
          <p:nvPr/>
        </p:nvSpPr>
        <p:spPr>
          <a:xfrm>
            <a:off x="2115880" y="2041451"/>
            <a:ext cx="3572540" cy="461665"/>
          </a:xfrm>
          <a:prstGeom prst="rect">
            <a:avLst/>
          </a:prstGeom>
          <a:noFill/>
        </p:spPr>
        <p:txBody>
          <a:bodyPr wrap="square" rtlCol="0">
            <a:spAutoFit/>
          </a:bodyPr>
          <a:lstStyle/>
          <a:p>
            <a:r>
              <a:rPr lang="en-GB" sz="2400" b="1" dirty="0">
                <a:solidFill>
                  <a:srgbClr val="FF0000"/>
                </a:solidFill>
                <a:latin typeface="Century Gothic" panose="020B0502020202020204" pitchFamily="34" charset="0"/>
              </a:rPr>
              <a:t>, who lives by himself,</a:t>
            </a:r>
          </a:p>
        </p:txBody>
      </p:sp>
    </p:spTree>
    <p:extLst>
      <p:ext uri="{BB962C8B-B14F-4D97-AF65-F5344CB8AC3E}">
        <p14:creationId xmlns:p14="http://schemas.microsoft.com/office/powerpoint/2010/main" val="28909004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Create two sentences including the parenthesis below using commas. </a:t>
            </a:r>
          </a:p>
          <a:p>
            <a:pPr lvl="0" defTabSz="514350">
              <a:defRPr/>
            </a:pPr>
            <a:endParaRPr lang="en-GB" sz="2000" b="1" dirty="0">
              <a:solidFill>
                <a:srgbClr val="FF0000"/>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Write one sentence with parenthesis in the middle.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Write one sentence with the parenthesis at the end. </a:t>
            </a:r>
          </a:p>
          <a:p>
            <a:pPr lvl="0" defTabSz="514350">
              <a:defRPr/>
            </a:pPr>
            <a:endParaRPr lang="en-GB" sz="2000" b="1" dirty="0">
              <a:solidFill>
                <a:prstClr val="black"/>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ounded Rectangle 6">
            <a:extLst>
              <a:ext uri="{FF2B5EF4-FFF2-40B4-BE49-F238E27FC236}">
                <a16:creationId xmlns:a16="http://schemas.microsoft.com/office/drawing/2014/main" id="{2DF0E752-DFAD-4695-BF18-91F8945B23BF}"/>
              </a:ext>
            </a:extLst>
          </p:cNvPr>
          <p:cNvSpPr/>
          <p:nvPr/>
        </p:nvSpPr>
        <p:spPr>
          <a:xfrm>
            <a:off x="2148504" y="2984348"/>
            <a:ext cx="4846992" cy="889305"/>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which is the capital city of England</a:t>
            </a:r>
          </a:p>
        </p:txBody>
      </p:sp>
    </p:spTree>
    <p:extLst>
      <p:ext uri="{BB962C8B-B14F-4D97-AF65-F5344CB8AC3E}">
        <p14:creationId xmlns:p14="http://schemas.microsoft.com/office/powerpoint/2010/main" val="26429420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Application 2</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Create two sentences including the parenthesis below using commas. </a:t>
            </a:r>
          </a:p>
          <a:p>
            <a:pPr lvl="0" defTabSz="514350">
              <a:defRPr/>
            </a:pPr>
            <a:endParaRPr lang="en-GB" sz="2000" b="1" dirty="0">
              <a:solidFill>
                <a:srgbClr val="FF0000"/>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Write one sentence with parenthesis in the middle.</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Write one sentence with the parenthesis at the end.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Various answers, for example: London, </a:t>
            </a:r>
            <a:r>
              <a:rPr lang="en-GB" sz="2000" b="1" u="sng" dirty="0">
                <a:solidFill>
                  <a:srgbClr val="FF0000"/>
                </a:solidFill>
                <a:latin typeface="Century Gothic" panose="020B0502020202020204" pitchFamily="34" charset="0"/>
              </a:rPr>
              <a:t>which is the capital city of England,</a:t>
            </a:r>
            <a:r>
              <a:rPr lang="en-GB" sz="2000" b="1" dirty="0">
                <a:solidFill>
                  <a:srgbClr val="FF0000"/>
                </a:solidFill>
                <a:latin typeface="Century Gothic" panose="020B0502020202020204" pitchFamily="34" charset="0"/>
              </a:rPr>
              <a:t> is about 100 miles from my house. </a:t>
            </a:r>
          </a:p>
          <a:p>
            <a:pPr lvl="0" defTabSz="514350">
              <a:defRPr/>
            </a:pPr>
            <a:endParaRPr lang="en-GB" sz="2000" b="1" dirty="0">
              <a:solidFill>
                <a:srgbClr val="FF0000"/>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Buckingham Palace is in London, </a:t>
            </a:r>
            <a:r>
              <a:rPr lang="en-GB" sz="2000" b="1" u="sng" dirty="0">
                <a:solidFill>
                  <a:srgbClr val="FF0000"/>
                </a:solidFill>
                <a:latin typeface="Century Gothic" panose="020B0502020202020204" pitchFamily="34" charset="0"/>
              </a:rPr>
              <a:t>which is the capital city of England. </a:t>
            </a:r>
            <a:endParaRPr lang="en-GB" sz="2000" b="1" dirty="0">
              <a:solidFill>
                <a:srgbClr val="FF0000"/>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ounded Rectangle 6">
            <a:extLst>
              <a:ext uri="{FF2B5EF4-FFF2-40B4-BE49-F238E27FC236}">
                <a16:creationId xmlns:a16="http://schemas.microsoft.com/office/drawing/2014/main" id="{2DF0E752-DFAD-4695-BF18-91F8945B23BF}"/>
              </a:ext>
            </a:extLst>
          </p:cNvPr>
          <p:cNvSpPr/>
          <p:nvPr/>
        </p:nvSpPr>
        <p:spPr>
          <a:xfrm>
            <a:off x="2148504" y="2984348"/>
            <a:ext cx="4846992" cy="889305"/>
          </a:xfrm>
          <a:prstGeom prst="roundRect">
            <a:avLst/>
          </a:prstGeom>
          <a:solidFill>
            <a:schemeClr val="bg1"/>
          </a:solidFill>
          <a:ln w="28575"/>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which is the capital city of England</a:t>
            </a:r>
          </a:p>
        </p:txBody>
      </p:sp>
    </p:spTree>
    <p:extLst>
      <p:ext uri="{BB962C8B-B14F-4D97-AF65-F5344CB8AC3E}">
        <p14:creationId xmlns:p14="http://schemas.microsoft.com/office/powerpoint/2010/main" val="25486614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Look at the sentence below.</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I am going to Spain tomorrow with my mum, dad, sister and brother to visit my aunty and uncle who live there.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Who is correct? </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how you know.</a:t>
            </a:r>
          </a:p>
          <a:p>
            <a:pPr lvl="0" defTabSz="514350">
              <a:defRPr/>
            </a:pPr>
            <a:endParaRPr lang="en-GB" sz="2000" b="1" dirty="0">
              <a:solidFill>
                <a:prstClr val="black"/>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7" name="Picture 6">
            <a:extLst>
              <a:ext uri="{FF2B5EF4-FFF2-40B4-BE49-F238E27FC236}">
                <a16:creationId xmlns:a16="http://schemas.microsoft.com/office/drawing/2014/main" id="{B1E1E7EF-6167-494E-A792-3BF38DBE30B5}"/>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9494" b="99367" l="80822" r="97869">
                        <a14:foregroundMark x1="88432" y1="81646" x2="93303" y2="99367"/>
                        <a14:foregroundMark x1="86454" y1="89873" x2="86910" y2="98101"/>
                        <a14:foregroundMark x1="91629" y1="50633" x2="93303" y2="56329"/>
                        <a14:foregroundMark x1="85845" y1="48734" x2="86606" y2="58228"/>
                        <a14:foregroundMark x1="86606" y1="58228" x2="87367" y2="63924"/>
                        <a14:foregroundMark x1="87215" y1="63924" x2="86606" y2="50633"/>
                        <a14:foregroundMark x1="91781" y1="19620" x2="82192" y2="50000"/>
                        <a14:foregroundMark x1="82192" y1="50000" x2="85997" y2="84810"/>
                        <a14:foregroundMark x1="87519" y1="22785" x2="96804" y2="54430"/>
                        <a14:foregroundMark x1="96804" y1="54430" x2="93303" y2="86076"/>
                      </a14:backgroundRemoval>
                    </a14:imgEffect>
                  </a14:imgLayer>
                </a14:imgProps>
              </a:ext>
            </a:extLst>
          </a:blip>
          <a:srcRect l="78732"/>
          <a:stretch/>
        </p:blipFill>
        <p:spPr>
          <a:xfrm>
            <a:off x="451796" y="2036480"/>
            <a:ext cx="1247254" cy="1410298"/>
          </a:xfrm>
          <a:prstGeom prst="rect">
            <a:avLst/>
          </a:prstGeom>
        </p:spPr>
      </p:pic>
      <p:pic>
        <p:nvPicPr>
          <p:cNvPr id="8" name="Picture 7">
            <a:extLst>
              <a:ext uri="{FF2B5EF4-FFF2-40B4-BE49-F238E27FC236}">
                <a16:creationId xmlns:a16="http://schemas.microsoft.com/office/drawing/2014/main" id="{2B3E9C76-D18C-4318-996E-350F3504DBF7}"/>
              </a:ext>
            </a:extLst>
          </p:cNvPr>
          <p:cNvPicPr>
            <a:picLocks noChangeAspect="1"/>
          </p:cNvPicPr>
          <p:nvPr/>
        </p:nvPicPr>
        <p:blipFill rotWithShape="1">
          <a:blip r:embed="rId5">
            <a:extLst>
              <a:ext uri="{BEBA8EAE-BF5A-486C-A8C5-ECC9F3942E4B}">
                <a14:imgProps xmlns:a14="http://schemas.microsoft.com/office/drawing/2010/main">
                  <a14:imgLayer r:embed="rId4">
                    <a14:imgEffect>
                      <a14:backgroundRemoval t="9494" b="99367" l="55099" r="71994">
                        <a14:foregroundMark x1="60426" y1="56329" x2="62557" y2="61392"/>
                        <a14:foregroundMark x1="65906" y1="58228" x2="66210" y2="58228"/>
                        <a14:foregroundMark x1="63775" y1="24051" x2="58295" y2="63924"/>
                        <a14:foregroundMark x1="62557" y1="84177" x2="64384" y2="97468"/>
                        <a14:foregroundMark x1="59970" y1="55063" x2="61339" y2="65823"/>
                        <a14:foregroundMark x1="66819" y1="63924" x2="67275" y2="58228"/>
                        <a14:foregroundMark x1="67580" y1="57595" x2="67275" y2="64557"/>
                        <a14:foregroundMark x1="59513" y1="55696" x2="59970" y2="62025"/>
                        <a14:foregroundMark x1="62100" y1="89241" x2="58904" y2="98734"/>
                        <a14:foregroundMark x1="66667" y1="91772" x2="67428" y2="93038"/>
                        <a14:foregroundMark x1="60122" y1="97468" x2="60426" y2="99367"/>
                        <a14:foregroundMark x1="69711" y1="46835" x2="69711" y2="55063"/>
                        <a14:foregroundMark x1="62557" y1="18987" x2="60426" y2="22785"/>
                        <a14:foregroundMark x1="66514" y1="19620" x2="63775" y2="15823"/>
                      </a14:backgroundRemoval>
                    </a14:imgEffect>
                  </a14:imgLayer>
                </a14:imgProps>
              </a:ext>
            </a:extLst>
          </a:blip>
          <a:srcRect l="53252" r="25480"/>
          <a:stretch/>
        </p:blipFill>
        <p:spPr>
          <a:xfrm>
            <a:off x="7446606" y="2862023"/>
            <a:ext cx="1247254" cy="1410298"/>
          </a:xfrm>
          <a:prstGeom prst="rect">
            <a:avLst/>
          </a:prstGeom>
        </p:spPr>
      </p:pic>
      <p:sp>
        <p:nvSpPr>
          <p:cNvPr id="12" name="Rectangle 11">
            <a:extLst>
              <a:ext uri="{FF2B5EF4-FFF2-40B4-BE49-F238E27FC236}">
                <a16:creationId xmlns:a16="http://schemas.microsoft.com/office/drawing/2014/main" id="{E176AECA-E3F2-452E-BF67-C973AC7E1CA0}"/>
              </a:ext>
            </a:extLst>
          </p:cNvPr>
          <p:cNvSpPr/>
          <p:nvPr/>
        </p:nvSpPr>
        <p:spPr>
          <a:xfrm>
            <a:off x="634436" y="3380837"/>
            <a:ext cx="881973" cy="400110"/>
          </a:xfrm>
          <a:prstGeom prst="rect">
            <a:avLst/>
          </a:prstGeom>
        </p:spPr>
        <p:txBody>
          <a:bodyPr wrap="none">
            <a:spAutoFit/>
          </a:bodyPr>
          <a:lstStyle/>
          <a:p>
            <a:r>
              <a:rPr lang="en-GB" sz="2000" b="1" dirty="0">
                <a:solidFill>
                  <a:prstClr val="black"/>
                </a:solidFill>
                <a:latin typeface="Century Gothic" panose="020B0502020202020204" pitchFamily="34" charset="0"/>
              </a:rPr>
              <a:t>Steph</a:t>
            </a:r>
            <a:endParaRPr lang="en-GB" sz="2000" dirty="0"/>
          </a:p>
        </p:txBody>
      </p:sp>
      <p:sp>
        <p:nvSpPr>
          <p:cNvPr id="13" name="Rectangle 12">
            <a:extLst>
              <a:ext uri="{FF2B5EF4-FFF2-40B4-BE49-F238E27FC236}">
                <a16:creationId xmlns:a16="http://schemas.microsoft.com/office/drawing/2014/main" id="{43150F92-AFC9-4EB7-A4BB-2840A5002921}"/>
              </a:ext>
            </a:extLst>
          </p:cNvPr>
          <p:cNvSpPr/>
          <p:nvPr/>
        </p:nvSpPr>
        <p:spPr>
          <a:xfrm>
            <a:off x="7667718" y="4222784"/>
            <a:ext cx="805029" cy="400110"/>
          </a:xfrm>
          <a:prstGeom prst="rect">
            <a:avLst/>
          </a:prstGeom>
        </p:spPr>
        <p:txBody>
          <a:bodyPr wrap="none">
            <a:spAutoFit/>
          </a:bodyPr>
          <a:lstStyle/>
          <a:p>
            <a:r>
              <a:rPr lang="en-GB" sz="2000" b="1" dirty="0">
                <a:solidFill>
                  <a:prstClr val="black"/>
                </a:solidFill>
                <a:latin typeface="Century Gothic" panose="020B0502020202020204" pitchFamily="34" charset="0"/>
              </a:rPr>
              <a:t>Sean</a:t>
            </a:r>
            <a:endParaRPr lang="en-GB" sz="3200" dirty="0"/>
          </a:p>
        </p:txBody>
      </p:sp>
      <p:sp>
        <p:nvSpPr>
          <p:cNvPr id="14" name="Speech Bubble: Rectangle with Corners Rounded 13">
            <a:extLst>
              <a:ext uri="{FF2B5EF4-FFF2-40B4-BE49-F238E27FC236}">
                <a16:creationId xmlns:a16="http://schemas.microsoft.com/office/drawing/2014/main" id="{57D29363-EC0F-4FFE-9D0C-9CD80DE72948}"/>
              </a:ext>
            </a:extLst>
          </p:cNvPr>
          <p:cNvSpPr/>
          <p:nvPr/>
        </p:nvSpPr>
        <p:spPr>
          <a:xfrm>
            <a:off x="1988097" y="2565634"/>
            <a:ext cx="3432129" cy="741641"/>
          </a:xfrm>
          <a:prstGeom prst="wedgeRoundRectCallout">
            <a:avLst>
              <a:gd name="adj1" fmla="val -58001"/>
              <a:gd name="adj2" fmla="val 873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Commas are used for parenthesis.</a:t>
            </a:r>
            <a:endParaRPr lang="en-GB" sz="12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9D651283-C576-4EF7-B887-062AC108DF18}"/>
              </a:ext>
            </a:extLst>
          </p:cNvPr>
          <p:cNvSpPr/>
          <p:nvPr/>
        </p:nvSpPr>
        <p:spPr>
          <a:xfrm>
            <a:off x="3857618" y="3410127"/>
            <a:ext cx="3432129" cy="741641"/>
          </a:xfrm>
          <a:prstGeom prst="wedgeRoundRectCallout">
            <a:avLst>
              <a:gd name="adj1" fmla="val 57872"/>
              <a:gd name="adj2" fmla="val 873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Commas are used for a </a:t>
            </a:r>
          </a:p>
          <a:p>
            <a:pPr algn="ctr"/>
            <a:r>
              <a:rPr lang="en-GB" sz="2000" b="1" dirty="0">
                <a:solidFill>
                  <a:schemeClr val="tx1"/>
                </a:solidFill>
                <a:latin typeface="Century Gothic" panose="020B0502020202020204" pitchFamily="34" charset="0"/>
              </a:rPr>
              <a:t>list.</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190604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Look at the sentence below.</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I am going to Spain tomorrow with my mum, dad, sister and brother to visit my aunty and uncle who live there.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Who is correct? </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Explain how you know.</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Sean is correct because…</a:t>
            </a:r>
          </a:p>
          <a:p>
            <a:pPr lvl="0" defTabSz="514350">
              <a:defRPr/>
            </a:pPr>
            <a:endParaRPr lang="en-GB" sz="2000" b="1" dirty="0">
              <a:solidFill>
                <a:prstClr val="black"/>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7" name="Picture 6">
            <a:extLst>
              <a:ext uri="{FF2B5EF4-FFF2-40B4-BE49-F238E27FC236}">
                <a16:creationId xmlns:a16="http://schemas.microsoft.com/office/drawing/2014/main" id="{B1E1E7EF-6167-494E-A792-3BF38DBE30B5}"/>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9494" b="99367" l="80822" r="97869">
                        <a14:foregroundMark x1="88432" y1="81646" x2="93303" y2="99367"/>
                        <a14:foregroundMark x1="86454" y1="89873" x2="86910" y2="98101"/>
                        <a14:foregroundMark x1="91629" y1="50633" x2="93303" y2="56329"/>
                        <a14:foregroundMark x1="85845" y1="48734" x2="86606" y2="58228"/>
                        <a14:foregroundMark x1="86606" y1="58228" x2="87367" y2="63924"/>
                        <a14:foregroundMark x1="87215" y1="63924" x2="86606" y2="50633"/>
                        <a14:foregroundMark x1="91781" y1="19620" x2="82192" y2="50000"/>
                        <a14:foregroundMark x1="82192" y1="50000" x2="85997" y2="84810"/>
                        <a14:foregroundMark x1="87519" y1="22785" x2="96804" y2="54430"/>
                        <a14:foregroundMark x1="96804" y1="54430" x2="93303" y2="86076"/>
                      </a14:backgroundRemoval>
                    </a14:imgEffect>
                  </a14:imgLayer>
                </a14:imgProps>
              </a:ext>
            </a:extLst>
          </a:blip>
          <a:srcRect l="78732"/>
          <a:stretch/>
        </p:blipFill>
        <p:spPr>
          <a:xfrm>
            <a:off x="451796" y="2036480"/>
            <a:ext cx="1247254" cy="1410298"/>
          </a:xfrm>
          <a:prstGeom prst="rect">
            <a:avLst/>
          </a:prstGeom>
        </p:spPr>
      </p:pic>
      <p:pic>
        <p:nvPicPr>
          <p:cNvPr id="8" name="Picture 7">
            <a:extLst>
              <a:ext uri="{FF2B5EF4-FFF2-40B4-BE49-F238E27FC236}">
                <a16:creationId xmlns:a16="http://schemas.microsoft.com/office/drawing/2014/main" id="{2B3E9C76-D18C-4318-996E-350F3504DBF7}"/>
              </a:ext>
            </a:extLst>
          </p:cNvPr>
          <p:cNvPicPr>
            <a:picLocks noChangeAspect="1"/>
          </p:cNvPicPr>
          <p:nvPr/>
        </p:nvPicPr>
        <p:blipFill rotWithShape="1">
          <a:blip r:embed="rId5">
            <a:extLst>
              <a:ext uri="{BEBA8EAE-BF5A-486C-A8C5-ECC9F3942E4B}">
                <a14:imgProps xmlns:a14="http://schemas.microsoft.com/office/drawing/2010/main">
                  <a14:imgLayer r:embed="rId4">
                    <a14:imgEffect>
                      <a14:backgroundRemoval t="9494" b="99367" l="55099" r="71994">
                        <a14:foregroundMark x1="60426" y1="56329" x2="62557" y2="61392"/>
                        <a14:foregroundMark x1="65906" y1="58228" x2="66210" y2="58228"/>
                        <a14:foregroundMark x1="63775" y1="24051" x2="58295" y2="63924"/>
                        <a14:foregroundMark x1="62557" y1="84177" x2="64384" y2="97468"/>
                        <a14:foregroundMark x1="59970" y1="55063" x2="61339" y2="65823"/>
                        <a14:foregroundMark x1="66819" y1="63924" x2="67275" y2="58228"/>
                        <a14:foregroundMark x1="67580" y1="57595" x2="67275" y2="64557"/>
                        <a14:foregroundMark x1="59513" y1="55696" x2="59970" y2="62025"/>
                        <a14:foregroundMark x1="62100" y1="89241" x2="58904" y2="98734"/>
                        <a14:foregroundMark x1="66667" y1="91772" x2="67428" y2="93038"/>
                        <a14:foregroundMark x1="60122" y1="97468" x2="60426" y2="99367"/>
                        <a14:foregroundMark x1="69711" y1="46835" x2="69711" y2="55063"/>
                        <a14:foregroundMark x1="62557" y1="18987" x2="60426" y2="22785"/>
                        <a14:foregroundMark x1="66514" y1="19620" x2="63775" y2="15823"/>
                      </a14:backgroundRemoval>
                    </a14:imgEffect>
                  </a14:imgLayer>
                </a14:imgProps>
              </a:ext>
            </a:extLst>
          </a:blip>
          <a:srcRect l="53252" r="25480"/>
          <a:stretch/>
        </p:blipFill>
        <p:spPr>
          <a:xfrm>
            <a:off x="7446606" y="2862023"/>
            <a:ext cx="1247254" cy="1410298"/>
          </a:xfrm>
          <a:prstGeom prst="rect">
            <a:avLst/>
          </a:prstGeom>
        </p:spPr>
      </p:pic>
      <p:sp>
        <p:nvSpPr>
          <p:cNvPr id="12" name="Rectangle 11">
            <a:extLst>
              <a:ext uri="{FF2B5EF4-FFF2-40B4-BE49-F238E27FC236}">
                <a16:creationId xmlns:a16="http://schemas.microsoft.com/office/drawing/2014/main" id="{E176AECA-E3F2-452E-BF67-C973AC7E1CA0}"/>
              </a:ext>
            </a:extLst>
          </p:cNvPr>
          <p:cNvSpPr/>
          <p:nvPr/>
        </p:nvSpPr>
        <p:spPr>
          <a:xfrm>
            <a:off x="634436" y="3380837"/>
            <a:ext cx="881973" cy="400110"/>
          </a:xfrm>
          <a:prstGeom prst="rect">
            <a:avLst/>
          </a:prstGeom>
        </p:spPr>
        <p:txBody>
          <a:bodyPr wrap="none">
            <a:spAutoFit/>
          </a:bodyPr>
          <a:lstStyle/>
          <a:p>
            <a:r>
              <a:rPr lang="en-GB" sz="2000" b="1" dirty="0">
                <a:solidFill>
                  <a:prstClr val="black"/>
                </a:solidFill>
                <a:latin typeface="Century Gothic" panose="020B0502020202020204" pitchFamily="34" charset="0"/>
              </a:rPr>
              <a:t>Steph</a:t>
            </a:r>
            <a:endParaRPr lang="en-GB" sz="2000" dirty="0"/>
          </a:p>
        </p:txBody>
      </p:sp>
      <p:sp>
        <p:nvSpPr>
          <p:cNvPr id="13" name="Rectangle 12">
            <a:extLst>
              <a:ext uri="{FF2B5EF4-FFF2-40B4-BE49-F238E27FC236}">
                <a16:creationId xmlns:a16="http://schemas.microsoft.com/office/drawing/2014/main" id="{43150F92-AFC9-4EB7-A4BB-2840A5002921}"/>
              </a:ext>
            </a:extLst>
          </p:cNvPr>
          <p:cNvSpPr/>
          <p:nvPr/>
        </p:nvSpPr>
        <p:spPr>
          <a:xfrm>
            <a:off x="7667718" y="4222784"/>
            <a:ext cx="805029" cy="400110"/>
          </a:xfrm>
          <a:prstGeom prst="rect">
            <a:avLst/>
          </a:prstGeom>
        </p:spPr>
        <p:txBody>
          <a:bodyPr wrap="none">
            <a:spAutoFit/>
          </a:bodyPr>
          <a:lstStyle/>
          <a:p>
            <a:r>
              <a:rPr lang="en-GB" sz="2000" b="1" dirty="0">
                <a:solidFill>
                  <a:prstClr val="black"/>
                </a:solidFill>
                <a:latin typeface="Century Gothic" panose="020B0502020202020204" pitchFamily="34" charset="0"/>
              </a:rPr>
              <a:t>Sean</a:t>
            </a:r>
            <a:endParaRPr lang="en-GB" sz="3200" dirty="0"/>
          </a:p>
        </p:txBody>
      </p:sp>
      <p:sp>
        <p:nvSpPr>
          <p:cNvPr id="14" name="Speech Bubble: Rectangle with Corners Rounded 13">
            <a:extLst>
              <a:ext uri="{FF2B5EF4-FFF2-40B4-BE49-F238E27FC236}">
                <a16:creationId xmlns:a16="http://schemas.microsoft.com/office/drawing/2014/main" id="{57D29363-EC0F-4FFE-9D0C-9CD80DE72948}"/>
              </a:ext>
            </a:extLst>
          </p:cNvPr>
          <p:cNvSpPr/>
          <p:nvPr/>
        </p:nvSpPr>
        <p:spPr>
          <a:xfrm>
            <a:off x="1988097" y="2565634"/>
            <a:ext cx="3432129" cy="741641"/>
          </a:xfrm>
          <a:prstGeom prst="wedgeRoundRectCallout">
            <a:avLst>
              <a:gd name="adj1" fmla="val -58001"/>
              <a:gd name="adj2" fmla="val 873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Commas are used for parenthesis.</a:t>
            </a:r>
            <a:endParaRPr lang="en-GB" sz="12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9D651283-C576-4EF7-B887-062AC108DF18}"/>
              </a:ext>
            </a:extLst>
          </p:cNvPr>
          <p:cNvSpPr/>
          <p:nvPr/>
        </p:nvSpPr>
        <p:spPr>
          <a:xfrm>
            <a:off x="3857618" y="3410127"/>
            <a:ext cx="3432129" cy="741641"/>
          </a:xfrm>
          <a:prstGeom prst="wedgeRoundRectCallout">
            <a:avLst>
              <a:gd name="adj1" fmla="val 57872"/>
              <a:gd name="adj2" fmla="val 873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Commas are used for a </a:t>
            </a:r>
          </a:p>
          <a:p>
            <a:pPr algn="ctr"/>
            <a:r>
              <a:rPr lang="en-GB" sz="2000" b="1" dirty="0">
                <a:solidFill>
                  <a:schemeClr val="tx1"/>
                </a:solidFill>
                <a:latin typeface="Century Gothic" panose="020B0502020202020204" pitchFamily="34" charset="0"/>
              </a:rPr>
              <a:t>list.</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0788992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algn="ctr"/>
            <a:endParaRPr lang="en-GB" sz="2000" b="1" u="sng" dirty="0">
              <a:solidFill>
                <a:schemeClr val="bg2">
                  <a:lumMod val="50000"/>
                </a:schemeClr>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Look at the sentence below.</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I am going to Spain tomorrow with my mum, dad, sister and brother to visit my aunty and uncle who live there. </a:t>
            </a: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prstClr val="black"/>
                </a:solidFill>
                <a:latin typeface="Century Gothic" panose="020B0502020202020204" pitchFamily="34" charset="0"/>
              </a:rPr>
              <a:t>Who is correct?</a:t>
            </a:r>
          </a:p>
          <a:p>
            <a:pPr lvl="0" defTabSz="514350">
              <a:defRPr/>
            </a:pPr>
            <a:r>
              <a:rPr lang="en-GB" sz="2000" b="1" dirty="0">
                <a:solidFill>
                  <a:prstClr val="black"/>
                </a:solidFill>
                <a:latin typeface="Century Gothic" panose="020B0502020202020204" pitchFamily="34" charset="0"/>
              </a:rPr>
              <a:t> </a:t>
            </a:r>
          </a:p>
          <a:p>
            <a:pPr lvl="0" defTabSz="514350">
              <a:defRPr/>
            </a:pPr>
            <a:r>
              <a:rPr lang="en-GB" sz="2000" b="1" dirty="0">
                <a:solidFill>
                  <a:prstClr val="black"/>
                </a:solidFill>
                <a:latin typeface="Century Gothic" panose="020B0502020202020204" pitchFamily="34" charset="0"/>
              </a:rPr>
              <a:t>Explain how you know.</a:t>
            </a:r>
          </a:p>
          <a:p>
            <a:pPr lvl="0" defTabSz="514350">
              <a:defRPr/>
            </a:pPr>
            <a:endParaRPr lang="en-GB" sz="2000" b="1" dirty="0">
              <a:solidFill>
                <a:prstClr val="black"/>
              </a:solidFill>
              <a:latin typeface="Century Gothic" panose="020B0502020202020204" pitchFamily="34" charset="0"/>
            </a:endParaRPr>
          </a:p>
          <a:p>
            <a:pPr lvl="0" defTabSz="514350">
              <a:defRPr/>
            </a:pPr>
            <a:r>
              <a:rPr lang="en-GB" sz="2000" b="1" dirty="0">
                <a:solidFill>
                  <a:srgbClr val="FF0000"/>
                </a:solidFill>
                <a:latin typeface="Century Gothic" panose="020B0502020202020204" pitchFamily="34" charset="0"/>
              </a:rPr>
              <a:t>Sean is correct because he has used commas to separate items in a list. </a:t>
            </a:r>
          </a:p>
          <a:p>
            <a:pPr lvl="0" defTabSz="514350">
              <a:defRPr/>
            </a:pPr>
            <a:endParaRPr lang="en-GB" sz="2000" b="1" dirty="0">
              <a:solidFill>
                <a:prstClr val="black"/>
              </a:solidFill>
              <a:latin typeface="Century Gothic" panose="020B0502020202020204" pitchFamily="34" charset="0"/>
            </a:endParaRPr>
          </a:p>
        </p:txBody>
      </p:sp>
      <p:grpSp>
        <p:nvGrpSpPr>
          <p:cNvPr id="9" name="Group 8">
            <a:extLst>
              <a:ext uri="{FF2B5EF4-FFF2-40B4-BE49-F238E27FC236}">
                <a16:creationId xmlns:a16="http://schemas.microsoft.com/office/drawing/2014/main" id="{144D2ECC-E0DF-46FC-A608-1741C5018732}"/>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B620EC66-E214-4234-96C9-691339C4189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1" name="Picture 10" descr="A close up of a sign&#10;&#10;Description generated with high confidence">
              <a:extLst>
                <a:ext uri="{FF2B5EF4-FFF2-40B4-BE49-F238E27FC236}">
                  <a16:creationId xmlns:a16="http://schemas.microsoft.com/office/drawing/2014/main" id="{03D0A57B-2B65-45FA-8DBD-9EAE458E572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7" name="Picture 6">
            <a:extLst>
              <a:ext uri="{FF2B5EF4-FFF2-40B4-BE49-F238E27FC236}">
                <a16:creationId xmlns:a16="http://schemas.microsoft.com/office/drawing/2014/main" id="{B1E1E7EF-6167-494E-A792-3BF38DBE30B5}"/>
              </a:ext>
            </a:extLst>
          </p:cNvPr>
          <p:cNvPicPr>
            <a:picLocks noChangeAspect="1"/>
          </p:cNvPicPr>
          <p:nvPr/>
        </p:nvPicPr>
        <p:blipFill rotWithShape="1">
          <a:blip r:embed="rId3">
            <a:extLst>
              <a:ext uri="{BEBA8EAE-BF5A-486C-A8C5-ECC9F3942E4B}">
                <a14:imgProps xmlns:a14="http://schemas.microsoft.com/office/drawing/2010/main">
                  <a14:imgLayer r:embed="rId4">
                    <a14:imgEffect>
                      <a14:backgroundRemoval t="9494" b="99367" l="80822" r="97869">
                        <a14:foregroundMark x1="88432" y1="81646" x2="93303" y2="99367"/>
                        <a14:foregroundMark x1="86454" y1="89873" x2="86910" y2="98101"/>
                        <a14:foregroundMark x1="91629" y1="50633" x2="93303" y2="56329"/>
                        <a14:foregroundMark x1="85845" y1="48734" x2="86606" y2="58228"/>
                        <a14:foregroundMark x1="86606" y1="58228" x2="87367" y2="63924"/>
                        <a14:foregroundMark x1="87215" y1="63924" x2="86606" y2="50633"/>
                        <a14:foregroundMark x1="91781" y1="19620" x2="82192" y2="50000"/>
                        <a14:foregroundMark x1="82192" y1="50000" x2="85997" y2="84810"/>
                        <a14:foregroundMark x1="87519" y1="22785" x2="96804" y2="54430"/>
                        <a14:foregroundMark x1="96804" y1="54430" x2="93303" y2="86076"/>
                      </a14:backgroundRemoval>
                    </a14:imgEffect>
                  </a14:imgLayer>
                </a14:imgProps>
              </a:ext>
            </a:extLst>
          </a:blip>
          <a:srcRect l="78732"/>
          <a:stretch/>
        </p:blipFill>
        <p:spPr>
          <a:xfrm>
            <a:off x="451796" y="2036480"/>
            <a:ext cx="1247254" cy="1410298"/>
          </a:xfrm>
          <a:prstGeom prst="rect">
            <a:avLst/>
          </a:prstGeom>
        </p:spPr>
      </p:pic>
      <p:pic>
        <p:nvPicPr>
          <p:cNvPr id="8" name="Picture 7">
            <a:extLst>
              <a:ext uri="{FF2B5EF4-FFF2-40B4-BE49-F238E27FC236}">
                <a16:creationId xmlns:a16="http://schemas.microsoft.com/office/drawing/2014/main" id="{2B3E9C76-D18C-4318-996E-350F3504DBF7}"/>
              </a:ext>
            </a:extLst>
          </p:cNvPr>
          <p:cNvPicPr>
            <a:picLocks noChangeAspect="1"/>
          </p:cNvPicPr>
          <p:nvPr/>
        </p:nvPicPr>
        <p:blipFill rotWithShape="1">
          <a:blip r:embed="rId5">
            <a:extLst>
              <a:ext uri="{BEBA8EAE-BF5A-486C-A8C5-ECC9F3942E4B}">
                <a14:imgProps xmlns:a14="http://schemas.microsoft.com/office/drawing/2010/main">
                  <a14:imgLayer r:embed="rId4">
                    <a14:imgEffect>
                      <a14:backgroundRemoval t="9494" b="99367" l="55099" r="71994">
                        <a14:foregroundMark x1="60426" y1="56329" x2="62557" y2="61392"/>
                        <a14:foregroundMark x1="65906" y1="58228" x2="66210" y2="58228"/>
                        <a14:foregroundMark x1="63775" y1="24051" x2="58295" y2="63924"/>
                        <a14:foregroundMark x1="62557" y1="84177" x2="64384" y2="97468"/>
                        <a14:foregroundMark x1="59970" y1="55063" x2="61339" y2="65823"/>
                        <a14:foregroundMark x1="66819" y1="63924" x2="67275" y2="58228"/>
                        <a14:foregroundMark x1="67580" y1="57595" x2="67275" y2="64557"/>
                        <a14:foregroundMark x1="59513" y1="55696" x2="59970" y2="62025"/>
                        <a14:foregroundMark x1="62100" y1="89241" x2="58904" y2="98734"/>
                        <a14:foregroundMark x1="66667" y1="91772" x2="67428" y2="93038"/>
                        <a14:foregroundMark x1="60122" y1="97468" x2="60426" y2="99367"/>
                        <a14:foregroundMark x1="69711" y1="46835" x2="69711" y2="55063"/>
                        <a14:foregroundMark x1="62557" y1="18987" x2="60426" y2="22785"/>
                        <a14:foregroundMark x1="66514" y1="19620" x2="63775" y2="15823"/>
                      </a14:backgroundRemoval>
                    </a14:imgEffect>
                  </a14:imgLayer>
                </a14:imgProps>
              </a:ext>
            </a:extLst>
          </a:blip>
          <a:srcRect l="53252" r="25480"/>
          <a:stretch/>
        </p:blipFill>
        <p:spPr>
          <a:xfrm>
            <a:off x="7446606" y="2862023"/>
            <a:ext cx="1247254" cy="1410298"/>
          </a:xfrm>
          <a:prstGeom prst="rect">
            <a:avLst/>
          </a:prstGeom>
        </p:spPr>
      </p:pic>
      <p:sp>
        <p:nvSpPr>
          <p:cNvPr id="12" name="Rectangle 11">
            <a:extLst>
              <a:ext uri="{FF2B5EF4-FFF2-40B4-BE49-F238E27FC236}">
                <a16:creationId xmlns:a16="http://schemas.microsoft.com/office/drawing/2014/main" id="{E176AECA-E3F2-452E-BF67-C973AC7E1CA0}"/>
              </a:ext>
            </a:extLst>
          </p:cNvPr>
          <p:cNvSpPr/>
          <p:nvPr/>
        </p:nvSpPr>
        <p:spPr>
          <a:xfrm>
            <a:off x="634436" y="3380837"/>
            <a:ext cx="881973" cy="400110"/>
          </a:xfrm>
          <a:prstGeom prst="rect">
            <a:avLst/>
          </a:prstGeom>
        </p:spPr>
        <p:txBody>
          <a:bodyPr wrap="none">
            <a:spAutoFit/>
          </a:bodyPr>
          <a:lstStyle/>
          <a:p>
            <a:r>
              <a:rPr lang="en-GB" sz="2000" b="1" dirty="0">
                <a:solidFill>
                  <a:prstClr val="black"/>
                </a:solidFill>
                <a:latin typeface="Century Gothic" panose="020B0502020202020204" pitchFamily="34" charset="0"/>
              </a:rPr>
              <a:t>Steph</a:t>
            </a:r>
            <a:endParaRPr lang="en-GB" sz="2000" dirty="0"/>
          </a:p>
        </p:txBody>
      </p:sp>
      <p:sp>
        <p:nvSpPr>
          <p:cNvPr id="13" name="Rectangle 12">
            <a:extLst>
              <a:ext uri="{FF2B5EF4-FFF2-40B4-BE49-F238E27FC236}">
                <a16:creationId xmlns:a16="http://schemas.microsoft.com/office/drawing/2014/main" id="{43150F92-AFC9-4EB7-A4BB-2840A5002921}"/>
              </a:ext>
            </a:extLst>
          </p:cNvPr>
          <p:cNvSpPr/>
          <p:nvPr/>
        </p:nvSpPr>
        <p:spPr>
          <a:xfrm>
            <a:off x="7667718" y="4222784"/>
            <a:ext cx="805029" cy="400110"/>
          </a:xfrm>
          <a:prstGeom prst="rect">
            <a:avLst/>
          </a:prstGeom>
        </p:spPr>
        <p:txBody>
          <a:bodyPr wrap="none">
            <a:spAutoFit/>
          </a:bodyPr>
          <a:lstStyle/>
          <a:p>
            <a:r>
              <a:rPr lang="en-GB" sz="2000" b="1" dirty="0">
                <a:solidFill>
                  <a:prstClr val="black"/>
                </a:solidFill>
                <a:latin typeface="Century Gothic" panose="020B0502020202020204" pitchFamily="34" charset="0"/>
              </a:rPr>
              <a:t>Sean</a:t>
            </a:r>
            <a:endParaRPr lang="en-GB" sz="3200" dirty="0"/>
          </a:p>
        </p:txBody>
      </p:sp>
      <p:sp>
        <p:nvSpPr>
          <p:cNvPr id="14" name="Speech Bubble: Rectangle with Corners Rounded 13">
            <a:extLst>
              <a:ext uri="{FF2B5EF4-FFF2-40B4-BE49-F238E27FC236}">
                <a16:creationId xmlns:a16="http://schemas.microsoft.com/office/drawing/2014/main" id="{57D29363-EC0F-4FFE-9D0C-9CD80DE72948}"/>
              </a:ext>
            </a:extLst>
          </p:cNvPr>
          <p:cNvSpPr/>
          <p:nvPr/>
        </p:nvSpPr>
        <p:spPr>
          <a:xfrm>
            <a:off x="1988097" y="2565634"/>
            <a:ext cx="3432129" cy="741641"/>
          </a:xfrm>
          <a:prstGeom prst="wedgeRoundRectCallout">
            <a:avLst>
              <a:gd name="adj1" fmla="val -58001"/>
              <a:gd name="adj2" fmla="val 873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Commas are used for parenthesis.</a:t>
            </a:r>
            <a:endParaRPr lang="en-GB" sz="1200" b="1" dirty="0">
              <a:solidFill>
                <a:schemeClr val="tx1"/>
              </a:solidFill>
              <a:latin typeface="Century Gothic" panose="020B0502020202020204" pitchFamily="34" charset="0"/>
            </a:endParaRPr>
          </a:p>
        </p:txBody>
      </p:sp>
      <p:sp>
        <p:nvSpPr>
          <p:cNvPr id="16" name="Speech Bubble: Rectangle with Corners Rounded 15">
            <a:extLst>
              <a:ext uri="{FF2B5EF4-FFF2-40B4-BE49-F238E27FC236}">
                <a16:creationId xmlns:a16="http://schemas.microsoft.com/office/drawing/2014/main" id="{9D651283-C576-4EF7-B887-062AC108DF18}"/>
              </a:ext>
            </a:extLst>
          </p:cNvPr>
          <p:cNvSpPr/>
          <p:nvPr/>
        </p:nvSpPr>
        <p:spPr>
          <a:xfrm>
            <a:off x="3857618" y="3410127"/>
            <a:ext cx="3432129" cy="741641"/>
          </a:xfrm>
          <a:prstGeom prst="wedgeRoundRectCallout">
            <a:avLst>
              <a:gd name="adj1" fmla="val 57872"/>
              <a:gd name="adj2" fmla="val 8732"/>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GB" sz="2000" b="1" dirty="0">
                <a:solidFill>
                  <a:schemeClr val="tx1"/>
                </a:solidFill>
                <a:latin typeface="Century Gothic" panose="020B0502020202020204" pitchFamily="34" charset="0"/>
              </a:rPr>
              <a:t>Commas are used for a </a:t>
            </a:r>
          </a:p>
          <a:p>
            <a:pPr algn="ctr"/>
            <a:r>
              <a:rPr lang="en-GB" sz="2000" b="1" dirty="0">
                <a:solidFill>
                  <a:schemeClr val="tx1"/>
                </a:solidFill>
                <a:latin typeface="Century Gothic" panose="020B0502020202020204" pitchFamily="34" charset="0"/>
              </a:rPr>
              <a:t>list.</a:t>
            </a:r>
            <a:endParaRPr lang="en-GB" sz="12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412140796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E2B28500E97074E9232E002F87A0DA8" ma:contentTypeVersion="9" ma:contentTypeDescription="Create a new document." ma:contentTypeScope="" ma:versionID="066ddb0580c6cb957c158bf950613a88">
  <xsd:schema xmlns:xsd="http://www.w3.org/2001/XMLSchema" xmlns:xs="http://www.w3.org/2001/XMLSchema" xmlns:p="http://schemas.microsoft.com/office/2006/metadata/properties" xmlns:ns2="86144f90-c7b6-48d0-aae5-f5e9e48cc3df" xmlns:ns3="5c7a0828-c5e4-45f8-a074-18a8fdc88ec6" targetNamespace="http://schemas.microsoft.com/office/2006/metadata/properties" ma:root="true" ma:fieldsID="b6edf0ecd0c2312d28fd762618f18263" ns2:_="" ns3:_="">
    <xsd:import namespace="86144f90-c7b6-48d0-aae5-f5e9e48cc3df"/>
    <xsd:import namespace="5c7a0828-c5e4-45f8-a074-18a8fdc88ec6"/>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EventHashCode" minOccurs="0"/>
                <xsd:element ref="ns3:MediaServiceGenerationTime" minOccurs="0"/>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c7a0828-c5e4-45f8-a074-18a8fdc88ec6"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AutoTags" ma:index="12" nillable="true" ma:displayName="MediaServiceAutoTags" ma:description=""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EF8F11D-A449-4684-B8E0-461263A2E192}">
  <ds:schemaRefs>
    <ds:schemaRef ds:uri="http://www.w3.org/XML/1998/namespace"/>
    <ds:schemaRef ds:uri="http://schemas.microsoft.com/office/infopath/2007/PartnerControls"/>
    <ds:schemaRef ds:uri="http://schemas.microsoft.com/office/2006/documentManagement/types"/>
    <ds:schemaRef ds:uri="http://schemas.microsoft.com/office/2006/metadata/properties"/>
    <ds:schemaRef ds:uri="http://purl.org/dc/elements/1.1/"/>
    <ds:schemaRef ds:uri="http://schemas.microsoft.com/sharepoint/v3"/>
    <ds:schemaRef ds:uri="http://purl.org/dc/dcmitype/"/>
    <ds:schemaRef ds:uri="http://schemas.openxmlformats.org/package/2006/metadata/core-properties"/>
    <ds:schemaRef ds:uri="http://purl.org/dc/terms/"/>
    <ds:schemaRef ds:uri="0f0ae0ff-29c4-4766-b250-c1a9bee8d430"/>
    <ds:schemaRef ds:uri="86144f90-c7b6-48d0-aae5-f5e9e48cc3df"/>
  </ds:schemaRefs>
</ds:datastoreItem>
</file>

<file path=customXml/itemProps2.xml><?xml version="1.0" encoding="utf-8"?>
<ds:datastoreItem xmlns:ds="http://schemas.openxmlformats.org/officeDocument/2006/customXml" ds:itemID="{E0C99ABF-06EE-4D79-A125-A4A995783009}"/>
</file>

<file path=customXml/itemProps3.xml><?xml version="1.0" encoding="utf-8"?>
<ds:datastoreItem xmlns:ds="http://schemas.openxmlformats.org/officeDocument/2006/customXml" ds:itemID="{8BE7001C-4FE1-4FF1-8D32-419BDEA7C0F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202</TotalTime>
  <Words>1444</Words>
  <Application>Microsoft Office PowerPoint</Application>
  <PresentationFormat>On-screen Show (4:3)</PresentationFormat>
  <Paragraphs>275</Paragraphs>
  <Slides>21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Arial</vt:lpstr>
      <vt:lpstr>Calibri</vt:lpstr>
      <vt:lpstr>Calibri Light</vt:lpstr>
      <vt:lpstr>Century Gothic</vt:lpstr>
      <vt:lpstr>SassoonCRInfantMedium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Sian Stebbings</cp:lastModifiedBy>
  <cp:revision>3</cp:revision>
  <dcterms:created xsi:type="dcterms:W3CDTF">2018-03-17T10:08:43Z</dcterms:created>
  <dcterms:modified xsi:type="dcterms:W3CDTF">2019-06-07T08:12:16Z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0x0101002E2B28500E97074E9232E002F87A0DA8</vt:lpwstr>
  </property>
  <property fmtid="{D5CDD505-2E9C-101B-9397-08002B2CF9AE}" pid="3" name="TaxKeyword">
    <vt:lpwstr/>
  </property>
  <property fmtid="{D5CDD505-2E9C-101B-9397-08002B2CF9AE}" pid="4" name="AuthorIds_UIVersion_1024">
    <vt:lpwstr>176</vt:lpwstr>
  </property>
  <property fmtid="{D5CDD505-2E9C-101B-9397-08002B2CF9AE}" pid="5" name="AuthorIds_UIVersion_1536">
    <vt:lpwstr>43</vt:lpwstr>
  </property>
</Properties>
</file>