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14.emf"/><Relationship Id="rId18" Type="http://schemas.openxmlformats.org/officeDocument/2006/relationships/image" Target="../media/image19.emf"/><Relationship Id="rId26" Type="http://schemas.openxmlformats.org/officeDocument/2006/relationships/image" Target="../media/image27.emf"/><Relationship Id="rId3" Type="http://schemas.openxmlformats.org/officeDocument/2006/relationships/image" Target="../media/image4.emf"/><Relationship Id="rId21" Type="http://schemas.openxmlformats.org/officeDocument/2006/relationships/image" Target="../media/image22.emf"/><Relationship Id="rId7" Type="http://schemas.openxmlformats.org/officeDocument/2006/relationships/image" Target="../media/image8.emf"/><Relationship Id="rId12" Type="http://schemas.openxmlformats.org/officeDocument/2006/relationships/image" Target="../media/image13.emf"/><Relationship Id="rId17" Type="http://schemas.openxmlformats.org/officeDocument/2006/relationships/image" Target="../media/image18.emf"/><Relationship Id="rId25" Type="http://schemas.openxmlformats.org/officeDocument/2006/relationships/image" Target="../media/image26.emf"/><Relationship Id="rId2" Type="http://schemas.openxmlformats.org/officeDocument/2006/relationships/image" Target="../media/image3.emf"/><Relationship Id="rId16" Type="http://schemas.openxmlformats.org/officeDocument/2006/relationships/image" Target="../media/image17.emf"/><Relationship Id="rId20" Type="http://schemas.openxmlformats.org/officeDocument/2006/relationships/image" Target="../media/image21.emf"/><Relationship Id="rId29" Type="http://schemas.openxmlformats.org/officeDocument/2006/relationships/image" Target="../media/image3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11" Type="http://schemas.openxmlformats.org/officeDocument/2006/relationships/image" Target="../media/image12.emf"/><Relationship Id="rId24" Type="http://schemas.openxmlformats.org/officeDocument/2006/relationships/image" Target="../media/image25.emf"/><Relationship Id="rId5" Type="http://schemas.openxmlformats.org/officeDocument/2006/relationships/image" Target="../media/image6.emf"/><Relationship Id="rId15" Type="http://schemas.openxmlformats.org/officeDocument/2006/relationships/image" Target="../media/image16.emf"/><Relationship Id="rId23" Type="http://schemas.openxmlformats.org/officeDocument/2006/relationships/image" Target="../media/image24.emf"/><Relationship Id="rId28" Type="http://schemas.openxmlformats.org/officeDocument/2006/relationships/image" Target="../media/image29.emf"/><Relationship Id="rId10" Type="http://schemas.openxmlformats.org/officeDocument/2006/relationships/image" Target="../media/image11.emf"/><Relationship Id="rId19" Type="http://schemas.openxmlformats.org/officeDocument/2006/relationships/image" Target="../media/image20.emf"/><Relationship Id="rId4" Type="http://schemas.openxmlformats.org/officeDocument/2006/relationships/image" Target="../media/image5.emf"/><Relationship Id="rId9" Type="http://schemas.openxmlformats.org/officeDocument/2006/relationships/image" Target="../media/image10.emf"/><Relationship Id="rId14" Type="http://schemas.openxmlformats.org/officeDocument/2006/relationships/image" Target="../media/image15.emf"/><Relationship Id="rId22" Type="http://schemas.openxmlformats.org/officeDocument/2006/relationships/image" Target="../media/image23.emf"/><Relationship Id="rId27" Type="http://schemas.openxmlformats.org/officeDocument/2006/relationships/image" Target="../media/image28.emf"/><Relationship Id="rId30" Type="http://schemas.openxmlformats.org/officeDocument/2006/relationships/image" Target="../media/image31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23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284" y="1245524"/>
            <a:ext cx="4852932" cy="485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263" y="1301458"/>
            <a:ext cx="4892120" cy="489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219" y="1213616"/>
            <a:ext cx="4569902" cy="456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229" y="1232459"/>
            <a:ext cx="4722303" cy="472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3092" y="1105479"/>
            <a:ext cx="4630863" cy="462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62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9730" y="1232461"/>
            <a:ext cx="4434920" cy="443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1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20</Words>
  <Application>Microsoft Office PowerPoint</Application>
  <PresentationFormat>Widescreen</PresentationFormat>
  <Paragraphs>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23rd March 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5</cp:revision>
  <dcterms:created xsi:type="dcterms:W3CDTF">2020-03-22T15:29:57Z</dcterms:created>
  <dcterms:modified xsi:type="dcterms:W3CDTF">2020-03-22T15:55:17Z</dcterms:modified>
</cp:coreProperties>
</file>