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6"/>
  </p:notesMasterIdLst>
  <p:sldIdLst>
    <p:sldId id="392" r:id="rId5"/>
    <p:sldId id="256" r:id="rId6"/>
    <p:sldId id="391" r:id="rId7"/>
    <p:sldId id="390" r:id="rId8"/>
    <p:sldId id="394" r:id="rId9"/>
    <p:sldId id="411" r:id="rId10"/>
    <p:sldId id="360" r:id="rId11"/>
    <p:sldId id="408" r:id="rId12"/>
    <p:sldId id="396" r:id="rId13"/>
    <p:sldId id="409" r:id="rId14"/>
    <p:sldId id="398" r:id="rId15"/>
    <p:sldId id="407" r:id="rId16"/>
    <p:sldId id="399" r:id="rId17"/>
    <p:sldId id="400" r:id="rId18"/>
    <p:sldId id="386" r:id="rId19"/>
    <p:sldId id="403" r:id="rId20"/>
    <p:sldId id="402" r:id="rId21"/>
    <p:sldId id="404" r:id="rId22"/>
    <p:sldId id="410" r:id="rId23"/>
    <p:sldId id="401" r:id="rId24"/>
    <p:sldId id="412"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79AC6C-80FA-4D00-B8FC-44FC79208A68}" v="24" dt="2019-06-12T08:21:28.225"/>
    <p1510:client id="{645DE6A0-9D8E-4A30-ADC9-97E98424A281}" v="50" dt="2019-06-11T13:08:44.0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53" autoAdjust="0"/>
    <p:restoredTop sz="94660"/>
  </p:normalViewPr>
  <p:slideViewPr>
    <p:cSldViewPr snapToGrid="0">
      <p:cViewPr varScale="1">
        <p:scale>
          <a:sx n="86" d="100"/>
          <a:sy n="86" d="100"/>
        </p:scale>
        <p:origin x="124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yle Tidswell-Brown" userId="3518c4a0-5c99-4880-b127-cb60ccf11a39" providerId="ADAL" clId="{4179AC6C-80FA-4D00-B8FC-44FC79208A68}"/>
    <pc:docChg chg="custSel modSld">
      <pc:chgData name="Kyle Tidswell-Brown" userId="3518c4a0-5c99-4880-b127-cb60ccf11a39" providerId="ADAL" clId="{4179AC6C-80FA-4D00-B8FC-44FC79208A68}" dt="2019-06-12T12:23:21.076" v="362" actId="1038"/>
      <pc:docMkLst>
        <pc:docMk/>
      </pc:docMkLst>
      <pc:sldChg chg="addSp delSp modSp">
        <pc:chgData name="Kyle Tidswell-Brown" userId="3518c4a0-5c99-4880-b127-cb60ccf11a39" providerId="ADAL" clId="{4179AC6C-80FA-4D00-B8FC-44FC79208A68}" dt="2019-06-12T08:08:00.531" v="83" actId="1582"/>
        <pc:sldMkLst>
          <pc:docMk/>
          <pc:sldMk cId="36917022" sldId="360"/>
        </pc:sldMkLst>
        <pc:spChg chg="mod topLvl">
          <ac:chgData name="Kyle Tidswell-Brown" userId="3518c4a0-5c99-4880-b127-cb60ccf11a39" providerId="ADAL" clId="{4179AC6C-80FA-4D00-B8FC-44FC79208A68}" dt="2019-06-12T08:08:00.531" v="83" actId="1582"/>
          <ac:spMkLst>
            <pc:docMk/>
            <pc:sldMk cId="36917022" sldId="360"/>
            <ac:spMk id="17" creationId="{E9122D61-5D89-4086-B412-423142473694}"/>
          </ac:spMkLst>
        </pc:spChg>
        <pc:spChg chg="mod topLvl">
          <ac:chgData name="Kyle Tidswell-Brown" userId="3518c4a0-5c99-4880-b127-cb60ccf11a39" providerId="ADAL" clId="{4179AC6C-80FA-4D00-B8FC-44FC79208A68}" dt="2019-06-12T08:08:00.531" v="83" actId="1582"/>
          <ac:spMkLst>
            <pc:docMk/>
            <pc:sldMk cId="36917022" sldId="360"/>
            <ac:spMk id="18" creationId="{917167B1-6538-4ADF-BFC9-4067DCC44CEC}"/>
          </ac:spMkLst>
        </pc:spChg>
        <pc:spChg chg="mod topLvl">
          <ac:chgData name="Kyle Tidswell-Brown" userId="3518c4a0-5c99-4880-b127-cb60ccf11a39" providerId="ADAL" clId="{4179AC6C-80FA-4D00-B8FC-44FC79208A68}" dt="2019-06-12T08:08:00.531" v="83" actId="1582"/>
          <ac:spMkLst>
            <pc:docMk/>
            <pc:sldMk cId="36917022" sldId="360"/>
            <ac:spMk id="20" creationId="{79F20D01-5DBA-458F-8C92-B295F3A28515}"/>
          </ac:spMkLst>
        </pc:spChg>
        <pc:spChg chg="mod topLvl">
          <ac:chgData name="Kyle Tidswell-Brown" userId="3518c4a0-5c99-4880-b127-cb60ccf11a39" providerId="ADAL" clId="{4179AC6C-80FA-4D00-B8FC-44FC79208A68}" dt="2019-06-12T08:08:00.531" v="83" actId="1582"/>
          <ac:spMkLst>
            <pc:docMk/>
            <pc:sldMk cId="36917022" sldId="360"/>
            <ac:spMk id="21" creationId="{966E3D31-A0FB-4CEB-8293-258CC19A499F}"/>
          </ac:spMkLst>
        </pc:spChg>
        <pc:spChg chg="mod topLvl">
          <ac:chgData name="Kyle Tidswell-Brown" userId="3518c4a0-5c99-4880-b127-cb60ccf11a39" providerId="ADAL" clId="{4179AC6C-80FA-4D00-B8FC-44FC79208A68}" dt="2019-06-12T08:08:00.531" v="83" actId="1582"/>
          <ac:spMkLst>
            <pc:docMk/>
            <pc:sldMk cId="36917022" sldId="360"/>
            <ac:spMk id="22" creationId="{2ED27DEE-B860-430E-85C5-0717F2113179}"/>
          </ac:spMkLst>
        </pc:spChg>
        <pc:grpChg chg="add del mod">
          <ac:chgData name="Kyle Tidswell-Brown" userId="3518c4a0-5c99-4880-b127-cb60ccf11a39" providerId="ADAL" clId="{4179AC6C-80FA-4D00-B8FC-44FC79208A68}" dt="2019-06-12T08:07:23.969" v="76" actId="165"/>
          <ac:grpSpMkLst>
            <pc:docMk/>
            <pc:sldMk cId="36917022" sldId="360"/>
            <ac:grpSpMk id="2" creationId="{F9C5CE0A-607F-45B0-A950-6CF1FBD97753}"/>
          </ac:grpSpMkLst>
        </pc:grpChg>
      </pc:sldChg>
      <pc:sldChg chg="modSp">
        <pc:chgData name="Kyle Tidswell-Brown" userId="3518c4a0-5c99-4880-b127-cb60ccf11a39" providerId="ADAL" clId="{4179AC6C-80FA-4D00-B8FC-44FC79208A68}" dt="2019-06-12T08:19:30.665" v="274" actId="313"/>
        <pc:sldMkLst>
          <pc:docMk/>
          <pc:sldMk cId="310986706" sldId="386"/>
        </pc:sldMkLst>
        <pc:spChg chg="mod">
          <ac:chgData name="Kyle Tidswell-Brown" userId="3518c4a0-5c99-4880-b127-cb60ccf11a39" providerId="ADAL" clId="{4179AC6C-80FA-4D00-B8FC-44FC79208A68}" dt="2019-06-12T08:19:30.665" v="274" actId="313"/>
          <ac:spMkLst>
            <pc:docMk/>
            <pc:sldMk cId="310986706" sldId="386"/>
            <ac:spMk id="19" creationId="{5252A847-DE45-4FA3-A1F8-EEBEB845FF8E}"/>
          </ac:spMkLst>
        </pc:spChg>
      </pc:sldChg>
      <pc:sldChg chg="modSp">
        <pc:chgData name="Kyle Tidswell-Brown" userId="3518c4a0-5c99-4880-b127-cb60ccf11a39" providerId="ADAL" clId="{4179AC6C-80FA-4D00-B8FC-44FC79208A68}" dt="2019-06-12T08:03:52.853" v="8" actId="404"/>
        <pc:sldMkLst>
          <pc:docMk/>
          <pc:sldMk cId="2075266808" sldId="391"/>
        </pc:sldMkLst>
        <pc:spChg chg="mod">
          <ac:chgData name="Kyle Tidswell-Brown" userId="3518c4a0-5c99-4880-b127-cb60ccf11a39" providerId="ADAL" clId="{4179AC6C-80FA-4D00-B8FC-44FC79208A68}" dt="2019-06-12T08:03:52.853" v="8" actId="404"/>
          <ac:spMkLst>
            <pc:docMk/>
            <pc:sldMk cId="2075266808" sldId="391"/>
            <ac:spMk id="19" creationId="{5252A847-DE45-4FA3-A1F8-EEBEB845FF8E}"/>
          </ac:spMkLst>
        </pc:spChg>
      </pc:sldChg>
      <pc:sldChg chg="modSp">
        <pc:chgData name="Kyle Tidswell-Brown" userId="3518c4a0-5c99-4880-b127-cb60ccf11a39" providerId="ADAL" clId="{4179AC6C-80FA-4D00-B8FC-44FC79208A68}" dt="2019-06-11T13:46:22.773" v="1" actId="732"/>
        <pc:sldMkLst>
          <pc:docMk/>
          <pc:sldMk cId="177605391" sldId="392"/>
        </pc:sldMkLst>
        <pc:picChg chg="mod modCrop">
          <ac:chgData name="Kyle Tidswell-Brown" userId="3518c4a0-5c99-4880-b127-cb60ccf11a39" providerId="ADAL" clId="{4179AC6C-80FA-4D00-B8FC-44FC79208A68}" dt="2019-06-11T13:46:22.773" v="1" actId="732"/>
          <ac:picMkLst>
            <pc:docMk/>
            <pc:sldMk cId="177605391" sldId="392"/>
            <ac:picMk id="9" creationId="{BE10E778-FB36-475C-BE47-58C3ADAC705E}"/>
          </ac:picMkLst>
        </pc:picChg>
      </pc:sldChg>
      <pc:sldChg chg="delSp modSp">
        <pc:chgData name="Kyle Tidswell-Brown" userId="3518c4a0-5c99-4880-b127-cb60ccf11a39" providerId="ADAL" clId="{4179AC6C-80FA-4D00-B8FC-44FC79208A68}" dt="2019-06-12T08:04:49.967" v="32" actId="165"/>
        <pc:sldMkLst>
          <pc:docMk/>
          <pc:sldMk cId="3984122214" sldId="394"/>
        </pc:sldMkLst>
        <pc:spChg chg="mod topLvl">
          <ac:chgData name="Kyle Tidswell-Brown" userId="3518c4a0-5c99-4880-b127-cb60ccf11a39" providerId="ADAL" clId="{4179AC6C-80FA-4D00-B8FC-44FC79208A68}" dt="2019-06-12T08:04:49.967" v="32" actId="165"/>
          <ac:spMkLst>
            <pc:docMk/>
            <pc:sldMk cId="3984122214" sldId="394"/>
            <ac:spMk id="5" creationId="{AE2BF2D7-FF62-414E-84A8-E51039C929CE}"/>
          </ac:spMkLst>
        </pc:spChg>
        <pc:spChg chg="mod topLvl">
          <ac:chgData name="Kyle Tidswell-Brown" userId="3518c4a0-5c99-4880-b127-cb60ccf11a39" providerId="ADAL" clId="{4179AC6C-80FA-4D00-B8FC-44FC79208A68}" dt="2019-06-12T08:04:49.967" v="32" actId="165"/>
          <ac:spMkLst>
            <pc:docMk/>
            <pc:sldMk cId="3984122214" sldId="394"/>
            <ac:spMk id="14" creationId="{5A9BDD3E-501E-4E29-AF1D-FE8824F0BEA7}"/>
          </ac:spMkLst>
        </pc:spChg>
        <pc:spChg chg="mod topLvl">
          <ac:chgData name="Kyle Tidswell-Brown" userId="3518c4a0-5c99-4880-b127-cb60ccf11a39" providerId="ADAL" clId="{4179AC6C-80FA-4D00-B8FC-44FC79208A68}" dt="2019-06-12T08:04:49.967" v="32" actId="165"/>
          <ac:spMkLst>
            <pc:docMk/>
            <pc:sldMk cId="3984122214" sldId="394"/>
            <ac:spMk id="15" creationId="{4DB6EA97-CBDC-4DA9-827E-716A4BDFF938}"/>
          </ac:spMkLst>
        </pc:spChg>
        <pc:spChg chg="mod topLvl">
          <ac:chgData name="Kyle Tidswell-Brown" userId="3518c4a0-5c99-4880-b127-cb60ccf11a39" providerId="ADAL" clId="{4179AC6C-80FA-4D00-B8FC-44FC79208A68}" dt="2019-06-12T08:04:49.967" v="32" actId="165"/>
          <ac:spMkLst>
            <pc:docMk/>
            <pc:sldMk cId="3984122214" sldId="394"/>
            <ac:spMk id="16" creationId="{F522362B-CD31-4EAC-80F8-B49B2E7EC253}"/>
          </ac:spMkLst>
        </pc:spChg>
        <pc:spChg chg="mod topLvl">
          <ac:chgData name="Kyle Tidswell-Brown" userId="3518c4a0-5c99-4880-b127-cb60ccf11a39" providerId="ADAL" clId="{4179AC6C-80FA-4D00-B8FC-44FC79208A68}" dt="2019-06-12T08:04:49.967" v="32" actId="165"/>
          <ac:spMkLst>
            <pc:docMk/>
            <pc:sldMk cId="3984122214" sldId="394"/>
            <ac:spMk id="17" creationId="{8362A285-B504-418B-BC40-A325FC1D180B}"/>
          </ac:spMkLst>
        </pc:spChg>
        <pc:spChg chg="mod topLvl">
          <ac:chgData name="Kyle Tidswell-Brown" userId="3518c4a0-5c99-4880-b127-cb60ccf11a39" providerId="ADAL" clId="{4179AC6C-80FA-4D00-B8FC-44FC79208A68}" dt="2019-06-12T08:04:49.967" v="32" actId="165"/>
          <ac:spMkLst>
            <pc:docMk/>
            <pc:sldMk cId="3984122214" sldId="394"/>
            <ac:spMk id="18" creationId="{A1199656-CD57-4755-903D-5A58542BE9A7}"/>
          </ac:spMkLst>
        </pc:spChg>
        <pc:spChg chg="mod topLvl">
          <ac:chgData name="Kyle Tidswell-Brown" userId="3518c4a0-5c99-4880-b127-cb60ccf11a39" providerId="ADAL" clId="{4179AC6C-80FA-4D00-B8FC-44FC79208A68}" dt="2019-06-12T08:04:49.967" v="32" actId="165"/>
          <ac:spMkLst>
            <pc:docMk/>
            <pc:sldMk cId="3984122214" sldId="394"/>
            <ac:spMk id="20" creationId="{F809F551-3B98-484B-A62A-606DC36497EE}"/>
          </ac:spMkLst>
        </pc:spChg>
        <pc:spChg chg="del mod">
          <ac:chgData name="Kyle Tidswell-Brown" userId="3518c4a0-5c99-4880-b127-cb60ccf11a39" providerId="ADAL" clId="{4179AC6C-80FA-4D00-B8FC-44FC79208A68}" dt="2019-06-12T08:04:19.187" v="10" actId="478"/>
          <ac:spMkLst>
            <pc:docMk/>
            <pc:sldMk cId="3984122214" sldId="394"/>
            <ac:spMk id="21" creationId="{748B8403-E435-48E6-8D42-0AD6F7A903A1}"/>
          </ac:spMkLst>
        </pc:spChg>
        <pc:grpChg chg="del mod">
          <ac:chgData name="Kyle Tidswell-Brown" userId="3518c4a0-5c99-4880-b127-cb60ccf11a39" providerId="ADAL" clId="{4179AC6C-80FA-4D00-B8FC-44FC79208A68}" dt="2019-06-12T08:04:49.967" v="32" actId="165"/>
          <ac:grpSpMkLst>
            <pc:docMk/>
            <pc:sldMk cId="3984122214" sldId="394"/>
            <ac:grpSpMk id="22" creationId="{799C2233-9DF0-4FB6-B446-1631D6BE38C9}"/>
          </ac:grpSpMkLst>
        </pc:grpChg>
      </pc:sldChg>
      <pc:sldChg chg="modSp">
        <pc:chgData name="Kyle Tidswell-Brown" userId="3518c4a0-5c99-4880-b127-cb60ccf11a39" providerId="ADAL" clId="{4179AC6C-80FA-4D00-B8FC-44FC79208A68}" dt="2019-06-12T08:11:45.991" v="119" actId="1582"/>
        <pc:sldMkLst>
          <pc:docMk/>
          <pc:sldMk cId="241633206" sldId="396"/>
        </pc:sldMkLst>
        <pc:spChg chg="mod">
          <ac:chgData name="Kyle Tidswell-Brown" userId="3518c4a0-5c99-4880-b127-cb60ccf11a39" providerId="ADAL" clId="{4179AC6C-80FA-4D00-B8FC-44FC79208A68}" dt="2019-06-12T08:11:45.991" v="119" actId="1582"/>
          <ac:spMkLst>
            <pc:docMk/>
            <pc:sldMk cId="241633206" sldId="396"/>
            <ac:spMk id="7" creationId="{F251BCC1-462A-4F25-8C64-B86B4225F4FC}"/>
          </ac:spMkLst>
        </pc:spChg>
        <pc:spChg chg="mod">
          <ac:chgData name="Kyle Tidswell-Brown" userId="3518c4a0-5c99-4880-b127-cb60ccf11a39" providerId="ADAL" clId="{4179AC6C-80FA-4D00-B8FC-44FC79208A68}" dt="2019-06-12T08:11:45.991" v="119" actId="1582"/>
          <ac:spMkLst>
            <pc:docMk/>
            <pc:sldMk cId="241633206" sldId="396"/>
            <ac:spMk id="12" creationId="{97DAD390-7780-4AF8-ACD0-5D4A18ABAAAD}"/>
          </ac:spMkLst>
        </pc:spChg>
      </pc:sldChg>
      <pc:sldChg chg="modSp">
        <pc:chgData name="Kyle Tidswell-Brown" userId="3518c4a0-5c99-4880-b127-cb60ccf11a39" providerId="ADAL" clId="{4179AC6C-80FA-4D00-B8FC-44FC79208A68}" dt="2019-06-12T08:13:10.144" v="127" actId="20577"/>
        <pc:sldMkLst>
          <pc:docMk/>
          <pc:sldMk cId="2022410045" sldId="398"/>
        </pc:sldMkLst>
        <pc:graphicFrameChg chg="modGraphic">
          <ac:chgData name="Kyle Tidswell-Brown" userId="3518c4a0-5c99-4880-b127-cb60ccf11a39" providerId="ADAL" clId="{4179AC6C-80FA-4D00-B8FC-44FC79208A68}" dt="2019-06-12T08:13:10.144" v="127" actId="20577"/>
          <ac:graphicFrameMkLst>
            <pc:docMk/>
            <pc:sldMk cId="2022410045" sldId="398"/>
            <ac:graphicFrameMk id="8" creationId="{349B9A4B-CA74-449F-A0DE-713306D133AF}"/>
          </ac:graphicFrameMkLst>
        </pc:graphicFrameChg>
      </pc:sldChg>
      <pc:sldChg chg="modSp">
        <pc:chgData name="Kyle Tidswell-Brown" userId="3518c4a0-5c99-4880-b127-cb60ccf11a39" providerId="ADAL" clId="{4179AC6C-80FA-4D00-B8FC-44FC79208A68}" dt="2019-06-12T08:18:24.616" v="257" actId="20577"/>
        <pc:sldMkLst>
          <pc:docMk/>
          <pc:sldMk cId="1017024850" sldId="399"/>
        </pc:sldMkLst>
        <pc:spChg chg="mod">
          <ac:chgData name="Kyle Tidswell-Brown" userId="3518c4a0-5c99-4880-b127-cb60ccf11a39" providerId="ADAL" clId="{4179AC6C-80FA-4D00-B8FC-44FC79208A68}" dt="2019-06-12T08:18:24.616" v="257" actId="20577"/>
          <ac:spMkLst>
            <pc:docMk/>
            <pc:sldMk cId="1017024850" sldId="399"/>
            <ac:spMk id="19" creationId="{5252A847-DE45-4FA3-A1F8-EEBEB845FF8E}"/>
          </ac:spMkLst>
        </pc:spChg>
      </pc:sldChg>
      <pc:sldChg chg="modSp">
        <pc:chgData name="Kyle Tidswell-Brown" userId="3518c4a0-5c99-4880-b127-cb60ccf11a39" providerId="ADAL" clId="{4179AC6C-80FA-4D00-B8FC-44FC79208A68}" dt="2019-06-12T08:19:21.733" v="267" actId="313"/>
        <pc:sldMkLst>
          <pc:docMk/>
          <pc:sldMk cId="4204257131" sldId="400"/>
        </pc:sldMkLst>
        <pc:spChg chg="mod">
          <ac:chgData name="Kyle Tidswell-Brown" userId="3518c4a0-5c99-4880-b127-cb60ccf11a39" providerId="ADAL" clId="{4179AC6C-80FA-4D00-B8FC-44FC79208A68}" dt="2019-06-12T08:19:21.733" v="267" actId="313"/>
          <ac:spMkLst>
            <pc:docMk/>
            <pc:sldMk cId="4204257131" sldId="400"/>
            <ac:spMk id="19" creationId="{5252A847-DE45-4FA3-A1F8-EEBEB845FF8E}"/>
          </ac:spMkLst>
        </pc:spChg>
      </pc:sldChg>
      <pc:sldChg chg="modSp">
        <pc:chgData name="Kyle Tidswell-Brown" userId="3518c4a0-5c99-4880-b127-cb60ccf11a39" providerId="ADAL" clId="{4179AC6C-80FA-4D00-B8FC-44FC79208A68}" dt="2019-06-12T08:21:21.781" v="304" actId="20577"/>
        <pc:sldMkLst>
          <pc:docMk/>
          <pc:sldMk cId="1526103705" sldId="401"/>
        </pc:sldMkLst>
        <pc:spChg chg="mod">
          <ac:chgData name="Kyle Tidswell-Brown" userId="3518c4a0-5c99-4880-b127-cb60ccf11a39" providerId="ADAL" clId="{4179AC6C-80FA-4D00-B8FC-44FC79208A68}" dt="2019-06-12T08:21:05.984" v="296" actId="1582"/>
          <ac:spMkLst>
            <pc:docMk/>
            <pc:sldMk cId="1526103705" sldId="401"/>
            <ac:spMk id="8" creationId="{AF2EF2FB-F0C8-4733-96D9-4A1110787E85}"/>
          </ac:spMkLst>
        </pc:spChg>
        <pc:spChg chg="mod">
          <ac:chgData name="Kyle Tidswell-Brown" userId="3518c4a0-5c99-4880-b127-cb60ccf11a39" providerId="ADAL" clId="{4179AC6C-80FA-4D00-B8FC-44FC79208A68}" dt="2019-06-12T08:21:05.984" v="296" actId="1582"/>
          <ac:spMkLst>
            <pc:docMk/>
            <pc:sldMk cId="1526103705" sldId="401"/>
            <ac:spMk id="12" creationId="{FD295080-F2D4-4999-8920-AFC23ECDE502}"/>
          </ac:spMkLst>
        </pc:spChg>
        <pc:spChg chg="mod">
          <ac:chgData name="Kyle Tidswell-Brown" userId="3518c4a0-5c99-4880-b127-cb60ccf11a39" providerId="ADAL" clId="{4179AC6C-80FA-4D00-B8FC-44FC79208A68}" dt="2019-06-12T08:21:05.984" v="296" actId="1582"/>
          <ac:spMkLst>
            <pc:docMk/>
            <pc:sldMk cId="1526103705" sldId="401"/>
            <ac:spMk id="13" creationId="{67EF10A9-0DB6-4BC7-BFE0-3FE5DD5E229E}"/>
          </ac:spMkLst>
        </pc:spChg>
        <pc:spChg chg="mod">
          <ac:chgData name="Kyle Tidswell-Brown" userId="3518c4a0-5c99-4880-b127-cb60ccf11a39" providerId="ADAL" clId="{4179AC6C-80FA-4D00-B8FC-44FC79208A68}" dt="2019-06-12T08:21:05.984" v="296" actId="1582"/>
          <ac:spMkLst>
            <pc:docMk/>
            <pc:sldMk cId="1526103705" sldId="401"/>
            <ac:spMk id="14" creationId="{3E7195DF-57EB-489C-AD1E-AF18FF6054FC}"/>
          </ac:spMkLst>
        </pc:spChg>
        <pc:spChg chg="mod">
          <ac:chgData name="Kyle Tidswell-Brown" userId="3518c4a0-5c99-4880-b127-cb60ccf11a39" providerId="ADAL" clId="{4179AC6C-80FA-4D00-B8FC-44FC79208A68}" dt="2019-06-12T08:21:21.781" v="304" actId="20577"/>
          <ac:spMkLst>
            <pc:docMk/>
            <pc:sldMk cId="1526103705" sldId="401"/>
            <ac:spMk id="19" creationId="{5252A847-DE45-4FA3-A1F8-EEBEB845FF8E}"/>
          </ac:spMkLst>
        </pc:spChg>
      </pc:sldChg>
      <pc:sldChg chg="modSp">
        <pc:chgData name="Kyle Tidswell-Brown" userId="3518c4a0-5c99-4880-b127-cb60ccf11a39" providerId="ADAL" clId="{4179AC6C-80FA-4D00-B8FC-44FC79208A68}" dt="2019-06-12T12:23:21.076" v="362" actId="1038"/>
        <pc:sldMkLst>
          <pc:docMk/>
          <pc:sldMk cId="3007389934" sldId="402"/>
        </pc:sldMkLst>
        <pc:spChg chg="mod">
          <ac:chgData name="Kyle Tidswell-Brown" userId="3518c4a0-5c99-4880-b127-cb60ccf11a39" providerId="ADAL" clId="{4179AC6C-80FA-4D00-B8FC-44FC79208A68}" dt="2019-06-12T12:23:21.076" v="362" actId="1038"/>
          <ac:spMkLst>
            <pc:docMk/>
            <pc:sldMk cId="3007389934" sldId="402"/>
            <ac:spMk id="2" creationId="{4F2903D0-8CAB-4BF4-BE49-6C5A3253CB59}"/>
          </ac:spMkLst>
        </pc:spChg>
        <pc:spChg chg="mod">
          <ac:chgData name="Kyle Tidswell-Brown" userId="3518c4a0-5c99-4880-b127-cb60ccf11a39" providerId="ADAL" clId="{4179AC6C-80FA-4D00-B8FC-44FC79208A68}" dt="2019-06-12T08:19:57.356" v="289" actId="20577"/>
          <ac:spMkLst>
            <pc:docMk/>
            <pc:sldMk cId="3007389934" sldId="402"/>
            <ac:spMk id="19" creationId="{5252A847-DE45-4FA3-A1F8-EEBEB845FF8E}"/>
          </ac:spMkLst>
        </pc:spChg>
      </pc:sldChg>
      <pc:sldChg chg="modSp">
        <pc:chgData name="Kyle Tidswell-Brown" userId="3518c4a0-5c99-4880-b127-cb60ccf11a39" providerId="ADAL" clId="{4179AC6C-80FA-4D00-B8FC-44FC79208A68}" dt="2019-06-12T08:19:41.201" v="279" actId="313"/>
        <pc:sldMkLst>
          <pc:docMk/>
          <pc:sldMk cId="1729015438" sldId="403"/>
        </pc:sldMkLst>
        <pc:spChg chg="mod">
          <ac:chgData name="Kyle Tidswell-Brown" userId="3518c4a0-5c99-4880-b127-cb60ccf11a39" providerId="ADAL" clId="{4179AC6C-80FA-4D00-B8FC-44FC79208A68}" dt="2019-06-12T08:19:41.201" v="279" actId="313"/>
          <ac:spMkLst>
            <pc:docMk/>
            <pc:sldMk cId="1729015438" sldId="403"/>
            <ac:spMk id="19" creationId="{5252A847-DE45-4FA3-A1F8-EEBEB845FF8E}"/>
          </ac:spMkLst>
        </pc:spChg>
      </pc:sldChg>
      <pc:sldChg chg="modSp">
        <pc:chgData name="Kyle Tidswell-Brown" userId="3518c4a0-5c99-4880-b127-cb60ccf11a39" providerId="ADAL" clId="{4179AC6C-80FA-4D00-B8FC-44FC79208A68}" dt="2019-06-12T08:30:09.951" v="316" actId="20577"/>
        <pc:sldMkLst>
          <pc:docMk/>
          <pc:sldMk cId="2235164676" sldId="404"/>
        </pc:sldMkLst>
        <pc:spChg chg="mod">
          <ac:chgData name="Kyle Tidswell-Brown" userId="3518c4a0-5c99-4880-b127-cb60ccf11a39" providerId="ADAL" clId="{4179AC6C-80FA-4D00-B8FC-44FC79208A68}" dt="2019-06-12T08:20:48.020" v="294" actId="1582"/>
          <ac:spMkLst>
            <pc:docMk/>
            <pc:sldMk cId="2235164676" sldId="404"/>
            <ac:spMk id="7" creationId="{67C77931-A491-4629-9911-3712E2A4C1BA}"/>
          </ac:spMkLst>
        </pc:spChg>
        <pc:spChg chg="mod">
          <ac:chgData name="Kyle Tidswell-Brown" userId="3518c4a0-5c99-4880-b127-cb60ccf11a39" providerId="ADAL" clId="{4179AC6C-80FA-4D00-B8FC-44FC79208A68}" dt="2019-06-12T08:20:48.020" v="294" actId="1582"/>
          <ac:spMkLst>
            <pc:docMk/>
            <pc:sldMk cId="2235164676" sldId="404"/>
            <ac:spMk id="13" creationId="{4430BCBB-CBB4-48B9-A98F-DE92F7E8A4CB}"/>
          </ac:spMkLst>
        </pc:spChg>
        <pc:spChg chg="mod">
          <ac:chgData name="Kyle Tidswell-Brown" userId="3518c4a0-5c99-4880-b127-cb60ccf11a39" providerId="ADAL" clId="{4179AC6C-80FA-4D00-B8FC-44FC79208A68}" dt="2019-06-12T08:20:48.020" v="294" actId="1582"/>
          <ac:spMkLst>
            <pc:docMk/>
            <pc:sldMk cId="2235164676" sldId="404"/>
            <ac:spMk id="14" creationId="{79FD9F2B-0339-4E60-92D8-02D3B455E255}"/>
          </ac:spMkLst>
        </pc:spChg>
        <pc:spChg chg="mod">
          <ac:chgData name="Kyle Tidswell-Brown" userId="3518c4a0-5c99-4880-b127-cb60ccf11a39" providerId="ADAL" clId="{4179AC6C-80FA-4D00-B8FC-44FC79208A68}" dt="2019-06-12T08:30:09.951" v="316" actId="20577"/>
          <ac:spMkLst>
            <pc:docMk/>
            <pc:sldMk cId="2235164676" sldId="404"/>
            <ac:spMk id="19" creationId="{5252A847-DE45-4FA3-A1F8-EEBEB845FF8E}"/>
          </ac:spMkLst>
        </pc:spChg>
      </pc:sldChg>
      <pc:sldChg chg="modSp">
        <pc:chgData name="Kyle Tidswell-Brown" userId="3518c4a0-5c99-4880-b127-cb60ccf11a39" providerId="ADAL" clId="{4179AC6C-80FA-4D00-B8FC-44FC79208A68}" dt="2019-06-12T08:13:06.602" v="126" actId="20577"/>
        <pc:sldMkLst>
          <pc:docMk/>
          <pc:sldMk cId="2693515653" sldId="407"/>
        </pc:sldMkLst>
        <pc:graphicFrameChg chg="modGraphic">
          <ac:chgData name="Kyle Tidswell-Brown" userId="3518c4a0-5c99-4880-b127-cb60ccf11a39" providerId="ADAL" clId="{4179AC6C-80FA-4D00-B8FC-44FC79208A68}" dt="2019-06-12T08:13:06.602" v="126" actId="20577"/>
          <ac:graphicFrameMkLst>
            <pc:docMk/>
            <pc:sldMk cId="2693515653" sldId="407"/>
            <ac:graphicFrameMk id="8" creationId="{349B9A4B-CA74-449F-A0DE-713306D133AF}"/>
          </ac:graphicFrameMkLst>
        </pc:graphicFrameChg>
      </pc:sldChg>
      <pc:sldChg chg="addSp delSp modSp">
        <pc:chgData name="Kyle Tidswell-Brown" userId="3518c4a0-5c99-4880-b127-cb60ccf11a39" providerId="ADAL" clId="{4179AC6C-80FA-4D00-B8FC-44FC79208A68}" dt="2019-06-12T08:09:08.329" v="116" actId="1076"/>
        <pc:sldMkLst>
          <pc:docMk/>
          <pc:sldMk cId="2875168622" sldId="408"/>
        </pc:sldMkLst>
        <pc:spChg chg="del">
          <ac:chgData name="Kyle Tidswell-Brown" userId="3518c4a0-5c99-4880-b127-cb60ccf11a39" providerId="ADAL" clId="{4179AC6C-80FA-4D00-B8FC-44FC79208A68}" dt="2019-06-12T08:07:29.030" v="77" actId="478"/>
          <ac:spMkLst>
            <pc:docMk/>
            <pc:sldMk cId="2875168622" sldId="408"/>
            <ac:spMk id="14" creationId="{F402B4F7-8698-4011-A937-8F8799A993BA}"/>
          </ac:spMkLst>
        </pc:spChg>
        <pc:spChg chg="del">
          <ac:chgData name="Kyle Tidswell-Brown" userId="3518c4a0-5c99-4880-b127-cb60ccf11a39" providerId="ADAL" clId="{4179AC6C-80FA-4D00-B8FC-44FC79208A68}" dt="2019-06-12T08:07:29.030" v="77" actId="478"/>
          <ac:spMkLst>
            <pc:docMk/>
            <pc:sldMk cId="2875168622" sldId="408"/>
            <ac:spMk id="15" creationId="{6E833BC2-9465-47B3-ABE1-FAEA8B53F481}"/>
          </ac:spMkLst>
        </pc:spChg>
        <pc:spChg chg="mod ord">
          <ac:chgData name="Kyle Tidswell-Brown" userId="3518c4a0-5c99-4880-b127-cb60ccf11a39" providerId="ADAL" clId="{4179AC6C-80FA-4D00-B8FC-44FC79208A68}" dt="2019-06-12T08:09:00.462" v="112" actId="1076"/>
          <ac:spMkLst>
            <pc:docMk/>
            <pc:sldMk cId="2875168622" sldId="408"/>
            <ac:spMk id="16" creationId="{90FDFCB4-4501-483B-B40E-EFCE4A0FC8A5}"/>
          </ac:spMkLst>
        </pc:spChg>
        <pc:spChg chg="del">
          <ac:chgData name="Kyle Tidswell-Brown" userId="3518c4a0-5c99-4880-b127-cb60ccf11a39" providerId="ADAL" clId="{4179AC6C-80FA-4D00-B8FC-44FC79208A68}" dt="2019-06-12T08:07:29.030" v="77" actId="478"/>
          <ac:spMkLst>
            <pc:docMk/>
            <pc:sldMk cId="2875168622" sldId="408"/>
            <ac:spMk id="17" creationId="{E9122D61-5D89-4086-B412-423142473694}"/>
          </ac:spMkLst>
        </pc:spChg>
        <pc:spChg chg="del">
          <ac:chgData name="Kyle Tidswell-Brown" userId="3518c4a0-5c99-4880-b127-cb60ccf11a39" providerId="ADAL" clId="{4179AC6C-80FA-4D00-B8FC-44FC79208A68}" dt="2019-06-12T08:07:29.030" v="77" actId="478"/>
          <ac:spMkLst>
            <pc:docMk/>
            <pc:sldMk cId="2875168622" sldId="408"/>
            <ac:spMk id="18" creationId="{917167B1-6538-4ADF-BFC9-4067DCC44CEC}"/>
          </ac:spMkLst>
        </pc:spChg>
        <pc:spChg chg="del">
          <ac:chgData name="Kyle Tidswell-Brown" userId="3518c4a0-5c99-4880-b127-cb60ccf11a39" providerId="ADAL" clId="{4179AC6C-80FA-4D00-B8FC-44FC79208A68}" dt="2019-06-12T08:07:29.030" v="77" actId="478"/>
          <ac:spMkLst>
            <pc:docMk/>
            <pc:sldMk cId="2875168622" sldId="408"/>
            <ac:spMk id="20" creationId="{79F20D01-5DBA-458F-8C92-B295F3A28515}"/>
          </ac:spMkLst>
        </pc:spChg>
        <pc:spChg chg="del">
          <ac:chgData name="Kyle Tidswell-Brown" userId="3518c4a0-5c99-4880-b127-cb60ccf11a39" providerId="ADAL" clId="{4179AC6C-80FA-4D00-B8FC-44FC79208A68}" dt="2019-06-12T08:07:29.030" v="77" actId="478"/>
          <ac:spMkLst>
            <pc:docMk/>
            <pc:sldMk cId="2875168622" sldId="408"/>
            <ac:spMk id="21" creationId="{966E3D31-A0FB-4CEB-8293-258CC19A499F}"/>
          </ac:spMkLst>
        </pc:spChg>
        <pc:spChg chg="del">
          <ac:chgData name="Kyle Tidswell-Brown" userId="3518c4a0-5c99-4880-b127-cb60ccf11a39" providerId="ADAL" clId="{4179AC6C-80FA-4D00-B8FC-44FC79208A68}" dt="2019-06-12T08:07:29.030" v="77" actId="478"/>
          <ac:spMkLst>
            <pc:docMk/>
            <pc:sldMk cId="2875168622" sldId="408"/>
            <ac:spMk id="22" creationId="{2ED27DEE-B860-430E-85C5-0717F2113179}"/>
          </ac:spMkLst>
        </pc:spChg>
        <pc:spChg chg="add mod">
          <ac:chgData name="Kyle Tidswell-Brown" userId="3518c4a0-5c99-4880-b127-cb60ccf11a39" providerId="ADAL" clId="{4179AC6C-80FA-4D00-B8FC-44FC79208A68}" dt="2019-06-12T08:08:12.170" v="85" actId="207"/>
          <ac:spMkLst>
            <pc:docMk/>
            <pc:sldMk cId="2875168622" sldId="408"/>
            <ac:spMk id="23" creationId="{08200AAB-78BE-463B-87A5-3573B0E883E6}"/>
          </ac:spMkLst>
        </pc:spChg>
        <pc:spChg chg="add mod">
          <ac:chgData name="Kyle Tidswell-Brown" userId="3518c4a0-5c99-4880-b127-cb60ccf11a39" providerId="ADAL" clId="{4179AC6C-80FA-4D00-B8FC-44FC79208A68}" dt="2019-06-12T08:08:18.559" v="86" actId="208"/>
          <ac:spMkLst>
            <pc:docMk/>
            <pc:sldMk cId="2875168622" sldId="408"/>
            <ac:spMk id="24" creationId="{448F8F4B-EF90-43D7-9B94-5C223DFBCA36}"/>
          </ac:spMkLst>
        </pc:spChg>
        <pc:spChg chg="add mod">
          <ac:chgData name="Kyle Tidswell-Brown" userId="3518c4a0-5c99-4880-b127-cb60ccf11a39" providerId="ADAL" clId="{4179AC6C-80FA-4D00-B8FC-44FC79208A68}" dt="2019-06-12T08:08:18.559" v="86" actId="208"/>
          <ac:spMkLst>
            <pc:docMk/>
            <pc:sldMk cId="2875168622" sldId="408"/>
            <ac:spMk id="25" creationId="{BABF505A-73CA-45DE-9E61-0DB12E4135F4}"/>
          </ac:spMkLst>
        </pc:spChg>
        <pc:spChg chg="add mod">
          <ac:chgData name="Kyle Tidswell-Brown" userId="3518c4a0-5c99-4880-b127-cb60ccf11a39" providerId="ADAL" clId="{4179AC6C-80FA-4D00-B8FC-44FC79208A68}" dt="2019-06-12T08:08:12.170" v="85" actId="207"/>
          <ac:spMkLst>
            <pc:docMk/>
            <pc:sldMk cId="2875168622" sldId="408"/>
            <ac:spMk id="26" creationId="{1EAA4AD9-1E43-4267-8733-61C73A511695}"/>
          </ac:spMkLst>
        </pc:spChg>
        <pc:spChg chg="add mod">
          <ac:chgData name="Kyle Tidswell-Brown" userId="3518c4a0-5c99-4880-b127-cb60ccf11a39" providerId="ADAL" clId="{4179AC6C-80FA-4D00-B8FC-44FC79208A68}" dt="2019-06-12T08:08:47.965" v="105" actId="20577"/>
          <ac:spMkLst>
            <pc:docMk/>
            <pc:sldMk cId="2875168622" sldId="408"/>
            <ac:spMk id="27" creationId="{12780CA3-EA9D-4FE6-81FD-AF7E2DB25DE5}"/>
          </ac:spMkLst>
        </pc:spChg>
        <pc:spChg chg="add mod">
          <ac:chgData name="Kyle Tidswell-Brown" userId="3518c4a0-5c99-4880-b127-cb60ccf11a39" providerId="ADAL" clId="{4179AC6C-80FA-4D00-B8FC-44FC79208A68}" dt="2019-06-12T08:09:04.867" v="114" actId="1076"/>
          <ac:spMkLst>
            <pc:docMk/>
            <pc:sldMk cId="2875168622" sldId="408"/>
            <ac:spMk id="28" creationId="{67DE9BC7-4C5A-446C-8C37-644230339477}"/>
          </ac:spMkLst>
        </pc:spChg>
        <pc:spChg chg="add mod">
          <ac:chgData name="Kyle Tidswell-Brown" userId="3518c4a0-5c99-4880-b127-cb60ccf11a39" providerId="ADAL" clId="{4179AC6C-80FA-4D00-B8FC-44FC79208A68}" dt="2019-06-12T08:09:08.329" v="116" actId="1076"/>
          <ac:spMkLst>
            <pc:docMk/>
            <pc:sldMk cId="2875168622" sldId="408"/>
            <ac:spMk id="29" creationId="{6CCADF10-4771-4D7F-B2C7-20832D1D2153}"/>
          </ac:spMkLst>
        </pc:spChg>
      </pc:sldChg>
      <pc:sldChg chg="addSp delSp modSp">
        <pc:chgData name="Kyle Tidswell-Brown" userId="3518c4a0-5c99-4880-b127-cb60ccf11a39" providerId="ADAL" clId="{4179AC6C-80FA-4D00-B8FC-44FC79208A68}" dt="2019-06-12T08:12:42.833" v="125" actId="207"/>
        <pc:sldMkLst>
          <pc:docMk/>
          <pc:sldMk cId="3815212008" sldId="409"/>
        </pc:sldMkLst>
        <pc:spChg chg="del">
          <ac:chgData name="Kyle Tidswell-Brown" userId="3518c4a0-5c99-4880-b127-cb60ccf11a39" providerId="ADAL" clId="{4179AC6C-80FA-4D00-B8FC-44FC79208A68}" dt="2019-06-12T08:12:29.815" v="120" actId="478"/>
          <ac:spMkLst>
            <pc:docMk/>
            <pc:sldMk cId="3815212008" sldId="409"/>
            <ac:spMk id="2" creationId="{B9E4B908-42D9-4C4B-9BCA-E891F765BB82}"/>
          </ac:spMkLst>
        </pc:spChg>
        <pc:spChg chg="del">
          <ac:chgData name="Kyle Tidswell-Brown" userId="3518c4a0-5c99-4880-b127-cb60ccf11a39" providerId="ADAL" clId="{4179AC6C-80FA-4D00-B8FC-44FC79208A68}" dt="2019-06-12T08:12:29.815" v="120" actId="478"/>
          <ac:spMkLst>
            <pc:docMk/>
            <pc:sldMk cId="3815212008" sldId="409"/>
            <ac:spMk id="7" creationId="{F251BCC1-462A-4F25-8C64-B86B4225F4FC}"/>
          </ac:spMkLst>
        </pc:spChg>
        <pc:spChg chg="del">
          <ac:chgData name="Kyle Tidswell-Brown" userId="3518c4a0-5c99-4880-b127-cb60ccf11a39" providerId="ADAL" clId="{4179AC6C-80FA-4D00-B8FC-44FC79208A68}" dt="2019-06-12T08:12:29.815" v="120" actId="478"/>
          <ac:spMkLst>
            <pc:docMk/>
            <pc:sldMk cId="3815212008" sldId="409"/>
            <ac:spMk id="12" creationId="{97DAD390-7780-4AF8-ACD0-5D4A18ABAAAD}"/>
          </ac:spMkLst>
        </pc:spChg>
        <pc:spChg chg="add mod">
          <ac:chgData name="Kyle Tidswell-Brown" userId="3518c4a0-5c99-4880-b127-cb60ccf11a39" providerId="ADAL" clId="{4179AC6C-80FA-4D00-B8FC-44FC79208A68}" dt="2019-06-12T08:12:42.833" v="125" actId="207"/>
          <ac:spMkLst>
            <pc:docMk/>
            <pc:sldMk cId="3815212008" sldId="409"/>
            <ac:spMk id="13" creationId="{D2B89733-5607-4929-9DFD-CB6F444EFF78}"/>
          </ac:spMkLst>
        </pc:spChg>
        <pc:spChg chg="add mod">
          <ac:chgData name="Kyle Tidswell-Brown" userId="3518c4a0-5c99-4880-b127-cb60ccf11a39" providerId="ADAL" clId="{4179AC6C-80FA-4D00-B8FC-44FC79208A68}" dt="2019-06-12T08:12:36.572" v="123" actId="208"/>
          <ac:spMkLst>
            <pc:docMk/>
            <pc:sldMk cId="3815212008" sldId="409"/>
            <ac:spMk id="14" creationId="{5C301534-69DC-4F96-BD2A-0A7957AC97D4}"/>
          </ac:spMkLst>
        </pc:spChg>
      </pc:sldChg>
      <pc:sldChg chg="delSp modSp">
        <pc:chgData name="Kyle Tidswell-Brown" userId="3518c4a0-5c99-4880-b127-cb60ccf11a39" providerId="ADAL" clId="{4179AC6C-80FA-4D00-B8FC-44FC79208A68}" dt="2019-06-12T08:30:14.128" v="319" actId="20577"/>
        <pc:sldMkLst>
          <pc:docMk/>
          <pc:sldMk cId="1056039894" sldId="410"/>
        </pc:sldMkLst>
        <pc:spChg chg="mod">
          <ac:chgData name="Kyle Tidswell-Brown" userId="3518c4a0-5c99-4880-b127-cb60ccf11a39" providerId="ADAL" clId="{4179AC6C-80FA-4D00-B8FC-44FC79208A68}" dt="2019-06-12T08:20:41.851" v="293" actId="1582"/>
          <ac:spMkLst>
            <pc:docMk/>
            <pc:sldMk cId="1056039894" sldId="410"/>
            <ac:spMk id="7" creationId="{67C77931-A491-4629-9911-3712E2A4C1BA}"/>
          </ac:spMkLst>
        </pc:spChg>
        <pc:spChg chg="mod">
          <ac:chgData name="Kyle Tidswell-Brown" userId="3518c4a0-5c99-4880-b127-cb60ccf11a39" providerId="ADAL" clId="{4179AC6C-80FA-4D00-B8FC-44FC79208A68}" dt="2019-06-12T08:20:41.851" v="293" actId="1582"/>
          <ac:spMkLst>
            <pc:docMk/>
            <pc:sldMk cId="1056039894" sldId="410"/>
            <ac:spMk id="13" creationId="{4430BCBB-CBB4-48B9-A98F-DE92F7E8A4CB}"/>
          </ac:spMkLst>
        </pc:spChg>
        <pc:spChg chg="mod">
          <ac:chgData name="Kyle Tidswell-Brown" userId="3518c4a0-5c99-4880-b127-cb60ccf11a39" providerId="ADAL" clId="{4179AC6C-80FA-4D00-B8FC-44FC79208A68}" dt="2019-06-12T08:20:41.851" v="293" actId="1582"/>
          <ac:spMkLst>
            <pc:docMk/>
            <pc:sldMk cId="1056039894" sldId="410"/>
            <ac:spMk id="14" creationId="{79FD9F2B-0339-4E60-92D8-02D3B455E255}"/>
          </ac:spMkLst>
        </pc:spChg>
        <pc:spChg chg="del">
          <ac:chgData name="Kyle Tidswell-Brown" userId="3518c4a0-5c99-4880-b127-cb60ccf11a39" providerId="ADAL" clId="{4179AC6C-80FA-4D00-B8FC-44FC79208A68}" dt="2019-06-12T08:20:29.120" v="290" actId="478"/>
          <ac:spMkLst>
            <pc:docMk/>
            <pc:sldMk cId="1056039894" sldId="410"/>
            <ac:spMk id="15" creationId="{3439367A-15B9-4E90-9A37-B6D89E297788}"/>
          </ac:spMkLst>
        </pc:spChg>
        <pc:spChg chg="mod">
          <ac:chgData name="Kyle Tidswell-Brown" userId="3518c4a0-5c99-4880-b127-cb60ccf11a39" providerId="ADAL" clId="{4179AC6C-80FA-4D00-B8FC-44FC79208A68}" dt="2019-06-12T08:30:14.128" v="319" actId="20577"/>
          <ac:spMkLst>
            <pc:docMk/>
            <pc:sldMk cId="1056039894" sldId="410"/>
            <ac:spMk id="19" creationId="{5252A847-DE45-4FA3-A1F8-EEBEB845FF8E}"/>
          </ac:spMkLst>
        </pc:spChg>
      </pc:sldChg>
      <pc:sldChg chg="addSp delSp">
        <pc:chgData name="Kyle Tidswell-Brown" userId="3518c4a0-5c99-4880-b127-cb60ccf11a39" providerId="ADAL" clId="{4179AC6C-80FA-4D00-B8FC-44FC79208A68}" dt="2019-06-12T08:04:55.782" v="34"/>
        <pc:sldMkLst>
          <pc:docMk/>
          <pc:sldMk cId="1706221063" sldId="411"/>
        </pc:sldMkLst>
        <pc:spChg chg="del">
          <ac:chgData name="Kyle Tidswell-Brown" userId="3518c4a0-5c99-4880-b127-cb60ccf11a39" providerId="ADAL" clId="{4179AC6C-80FA-4D00-B8FC-44FC79208A68}" dt="2019-06-12T08:04:55.311" v="33" actId="478"/>
          <ac:spMkLst>
            <pc:docMk/>
            <pc:sldMk cId="1706221063" sldId="411"/>
            <ac:spMk id="21" creationId="{748B8403-E435-48E6-8D42-0AD6F7A903A1}"/>
          </ac:spMkLst>
        </pc:spChg>
        <pc:spChg chg="add">
          <ac:chgData name="Kyle Tidswell-Brown" userId="3518c4a0-5c99-4880-b127-cb60ccf11a39" providerId="ADAL" clId="{4179AC6C-80FA-4D00-B8FC-44FC79208A68}" dt="2019-06-12T08:04:55.782" v="34"/>
          <ac:spMkLst>
            <pc:docMk/>
            <pc:sldMk cId="1706221063" sldId="411"/>
            <ac:spMk id="23" creationId="{C8BA25FD-50B0-444E-A783-073C8F835F71}"/>
          </ac:spMkLst>
        </pc:spChg>
        <pc:spChg chg="add">
          <ac:chgData name="Kyle Tidswell-Brown" userId="3518c4a0-5c99-4880-b127-cb60ccf11a39" providerId="ADAL" clId="{4179AC6C-80FA-4D00-B8FC-44FC79208A68}" dt="2019-06-12T08:04:55.782" v="34"/>
          <ac:spMkLst>
            <pc:docMk/>
            <pc:sldMk cId="1706221063" sldId="411"/>
            <ac:spMk id="24" creationId="{77A3282A-8323-4A19-B4C4-B200F885FACF}"/>
          </ac:spMkLst>
        </pc:spChg>
        <pc:spChg chg="add">
          <ac:chgData name="Kyle Tidswell-Brown" userId="3518c4a0-5c99-4880-b127-cb60ccf11a39" providerId="ADAL" clId="{4179AC6C-80FA-4D00-B8FC-44FC79208A68}" dt="2019-06-12T08:04:55.782" v="34"/>
          <ac:spMkLst>
            <pc:docMk/>
            <pc:sldMk cId="1706221063" sldId="411"/>
            <ac:spMk id="25" creationId="{E18B2FC4-EE09-499A-8657-BD4008148975}"/>
          </ac:spMkLst>
        </pc:spChg>
        <pc:spChg chg="add">
          <ac:chgData name="Kyle Tidswell-Brown" userId="3518c4a0-5c99-4880-b127-cb60ccf11a39" providerId="ADAL" clId="{4179AC6C-80FA-4D00-B8FC-44FC79208A68}" dt="2019-06-12T08:04:55.782" v="34"/>
          <ac:spMkLst>
            <pc:docMk/>
            <pc:sldMk cId="1706221063" sldId="411"/>
            <ac:spMk id="26" creationId="{E396FA65-FD71-43AE-8122-DEE4F45A08C2}"/>
          </ac:spMkLst>
        </pc:spChg>
        <pc:spChg chg="add">
          <ac:chgData name="Kyle Tidswell-Brown" userId="3518c4a0-5c99-4880-b127-cb60ccf11a39" providerId="ADAL" clId="{4179AC6C-80FA-4D00-B8FC-44FC79208A68}" dt="2019-06-12T08:04:55.782" v="34"/>
          <ac:spMkLst>
            <pc:docMk/>
            <pc:sldMk cId="1706221063" sldId="411"/>
            <ac:spMk id="27" creationId="{803057C9-214D-4348-8A50-E0F733231CD8}"/>
          </ac:spMkLst>
        </pc:spChg>
        <pc:spChg chg="add">
          <ac:chgData name="Kyle Tidswell-Brown" userId="3518c4a0-5c99-4880-b127-cb60ccf11a39" providerId="ADAL" clId="{4179AC6C-80FA-4D00-B8FC-44FC79208A68}" dt="2019-06-12T08:04:55.782" v="34"/>
          <ac:spMkLst>
            <pc:docMk/>
            <pc:sldMk cId="1706221063" sldId="411"/>
            <ac:spMk id="28" creationId="{EA4432DA-37B4-4556-9101-BF483991A288}"/>
          </ac:spMkLst>
        </pc:spChg>
        <pc:spChg chg="add">
          <ac:chgData name="Kyle Tidswell-Brown" userId="3518c4a0-5c99-4880-b127-cb60ccf11a39" providerId="ADAL" clId="{4179AC6C-80FA-4D00-B8FC-44FC79208A68}" dt="2019-06-12T08:04:55.782" v="34"/>
          <ac:spMkLst>
            <pc:docMk/>
            <pc:sldMk cId="1706221063" sldId="411"/>
            <ac:spMk id="29" creationId="{4992E16F-2CE0-4F9B-AA3B-70BE62CA150D}"/>
          </ac:spMkLst>
        </pc:spChg>
        <pc:grpChg chg="del">
          <ac:chgData name="Kyle Tidswell-Brown" userId="3518c4a0-5c99-4880-b127-cb60ccf11a39" providerId="ADAL" clId="{4179AC6C-80FA-4D00-B8FC-44FC79208A68}" dt="2019-06-12T08:04:55.311" v="33" actId="478"/>
          <ac:grpSpMkLst>
            <pc:docMk/>
            <pc:sldMk cId="1706221063" sldId="411"/>
            <ac:grpSpMk id="22" creationId="{799C2233-9DF0-4FB6-B446-1631D6BE38C9}"/>
          </ac:grpSpMkLst>
        </pc:grpChg>
      </pc:sldChg>
      <pc:sldChg chg="modSp">
        <pc:chgData name="Kyle Tidswell-Brown" userId="3518c4a0-5c99-4880-b127-cb60ccf11a39" providerId="ADAL" clId="{4179AC6C-80FA-4D00-B8FC-44FC79208A68}" dt="2019-06-12T08:22:43.799" v="313" actId="20577"/>
        <pc:sldMkLst>
          <pc:docMk/>
          <pc:sldMk cId="1492012622" sldId="412"/>
        </pc:sldMkLst>
        <pc:spChg chg="mod">
          <ac:chgData name="Kyle Tidswell-Brown" userId="3518c4a0-5c99-4880-b127-cb60ccf11a39" providerId="ADAL" clId="{4179AC6C-80FA-4D00-B8FC-44FC79208A68}" dt="2019-06-12T08:21:35.050" v="306" actId="1582"/>
          <ac:spMkLst>
            <pc:docMk/>
            <pc:sldMk cId="1492012622" sldId="412"/>
            <ac:spMk id="8" creationId="{AF2EF2FB-F0C8-4733-96D9-4A1110787E85}"/>
          </ac:spMkLst>
        </pc:spChg>
        <pc:spChg chg="mod">
          <ac:chgData name="Kyle Tidswell-Brown" userId="3518c4a0-5c99-4880-b127-cb60ccf11a39" providerId="ADAL" clId="{4179AC6C-80FA-4D00-B8FC-44FC79208A68}" dt="2019-06-12T08:21:35.050" v="306" actId="1582"/>
          <ac:spMkLst>
            <pc:docMk/>
            <pc:sldMk cId="1492012622" sldId="412"/>
            <ac:spMk id="12" creationId="{FD295080-F2D4-4999-8920-AFC23ECDE502}"/>
          </ac:spMkLst>
        </pc:spChg>
        <pc:spChg chg="mod">
          <ac:chgData name="Kyle Tidswell-Brown" userId="3518c4a0-5c99-4880-b127-cb60ccf11a39" providerId="ADAL" clId="{4179AC6C-80FA-4D00-B8FC-44FC79208A68}" dt="2019-06-12T08:21:35.050" v="306" actId="1582"/>
          <ac:spMkLst>
            <pc:docMk/>
            <pc:sldMk cId="1492012622" sldId="412"/>
            <ac:spMk id="13" creationId="{67EF10A9-0DB6-4BC7-BFE0-3FE5DD5E229E}"/>
          </ac:spMkLst>
        </pc:spChg>
        <pc:spChg chg="mod">
          <ac:chgData name="Kyle Tidswell-Brown" userId="3518c4a0-5c99-4880-b127-cb60ccf11a39" providerId="ADAL" clId="{4179AC6C-80FA-4D00-B8FC-44FC79208A68}" dt="2019-06-12T08:21:35.050" v="306" actId="1582"/>
          <ac:spMkLst>
            <pc:docMk/>
            <pc:sldMk cId="1492012622" sldId="412"/>
            <ac:spMk id="14" creationId="{3E7195DF-57EB-489C-AD1E-AF18FF6054FC}"/>
          </ac:spMkLst>
        </pc:spChg>
        <pc:spChg chg="mod">
          <ac:chgData name="Kyle Tidswell-Brown" userId="3518c4a0-5c99-4880-b127-cb60ccf11a39" providerId="ADAL" clId="{4179AC6C-80FA-4D00-B8FC-44FC79208A68}" dt="2019-06-12T08:22:43.799" v="313" actId="20577"/>
          <ac:spMkLst>
            <pc:docMk/>
            <pc:sldMk cId="1492012622" sldId="412"/>
            <ac:spMk id="19" creationId="{5252A847-DE45-4FA3-A1F8-EEBEB845FF8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9F3757-2786-4E64-A6AE-2C45DFC57CA6}" type="datetimeFigureOut">
              <a:rPr lang="en-GB" smtClean="0"/>
              <a:t>12/06/2019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FA1A59-B253-4F44-998D-14C3E015CE52}" type="slidenum">
              <a:rPr lang="en-GB" smtClean="0"/>
              <a:t>‹#›</a:t>
            </a:fld>
            <a:endParaRPr lang="en-GB"/>
          </a:p>
        </p:txBody>
      </p:sp>
    </p:spTree>
    <p:extLst>
      <p:ext uri="{BB962C8B-B14F-4D97-AF65-F5344CB8AC3E}">
        <p14:creationId xmlns:p14="http://schemas.microsoft.com/office/powerpoint/2010/main" val="1548183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12/06/2019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12/06/2019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12/06/2019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12/06/2019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12/06/2019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12/06/2019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12/06/2019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hyperlink" Target="https://classroomsecrets.co.uk/consolidating-word-classes-2-year-6-consolidation-resource-pack/" TargetMode="External"/><Relationship Id="rId3" Type="http://schemas.openxmlformats.org/officeDocument/2006/relationships/hyperlink" Target="https://classroomsecrets.co.uk/content-domain-filter/?fwp_contentdomain=3g1.4" TargetMode="External"/><Relationship Id="rId7" Type="http://schemas.openxmlformats.org/officeDocument/2006/relationships/hyperlink" Target="https://classroomsecrets.co.uk/search/?fwp_topic=gps-scheme-of-work"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6G1.9" TargetMode="External"/><Relationship Id="rId5" Type="http://schemas.openxmlformats.org/officeDocument/2006/relationships/hyperlink" Target="https://classroomsecrets.co.uk/content-domain-filter/?fwp_contentdomain=4g1.8" TargetMode="External"/><Relationship Id="rId4" Type="http://schemas.openxmlformats.org/officeDocument/2006/relationships/hyperlink" Target="https://classroomsecrets.co.uk/content-domain-filter/?fwp_contentdomain=3g1.7"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9" name="Picture 8">
            <a:extLst>
              <a:ext uri="{FF2B5EF4-FFF2-40B4-BE49-F238E27FC236}">
                <a16:creationId xmlns:a16="http://schemas.microsoft.com/office/drawing/2014/main" id="{BE10E778-FB36-475C-BE47-58C3ADAC705E}"/>
              </a:ext>
            </a:extLst>
          </p:cNvPr>
          <p:cNvPicPr>
            <a:picLocks noChangeAspect="1"/>
          </p:cNvPicPr>
          <p:nvPr/>
        </p:nvPicPr>
        <p:blipFill rotWithShape="1">
          <a:blip r:embed="rId4">
            <a:extLst>
              <a:ext uri="{28A0092B-C50C-407E-A947-70E740481C1C}">
                <a14:useLocalDpi xmlns:a14="http://schemas.microsoft.com/office/drawing/2010/main" val="0"/>
              </a:ext>
            </a:extLst>
          </a:blip>
          <a:srcRect t="24062" b="32884"/>
          <a:stretch/>
        </p:blipFill>
        <p:spPr>
          <a:xfrm>
            <a:off x="793488" y="772998"/>
            <a:ext cx="7557025" cy="2300140"/>
          </a:xfrm>
          <a:prstGeom prst="rect">
            <a:avLst/>
          </a:prstGeom>
        </p:spPr>
      </p:pic>
      <p:grpSp>
        <p:nvGrpSpPr>
          <p:cNvPr id="10" name="Group 9">
            <a:extLst>
              <a:ext uri="{FF2B5EF4-FFF2-40B4-BE49-F238E27FC236}">
                <a16:creationId xmlns:a16="http://schemas.microsoft.com/office/drawing/2014/main" id="{C9E1C1FE-A990-4C0D-8928-7B5CEA92F178}"/>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F4A19CDE-7080-4F9E-BB3A-7A5A2353A40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2E70520B-D7FD-4C0D-8025-91853A6950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776053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2 – Consolidation – Consolidating Word Classes  2</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defTabSz="457200">
              <a:defRPr/>
            </a:pPr>
            <a:endParaRPr lang="en-US" sz="1200" b="1" dirty="0">
              <a:solidFill>
                <a:schemeClr val="tx1"/>
              </a:solidFill>
              <a:latin typeface="Century Gothic" panose="020B0502020202020204" pitchFamily="34" charset="0"/>
            </a:endParaRPr>
          </a:p>
          <a:p>
            <a:pPr marL="354013" lvl="1" indent="-176213" fontAlgn="base">
              <a:buFont typeface="Arial" panose="020B0604020202020204" pitchFamily="34" charset="0"/>
              <a:buChar char="•"/>
            </a:pPr>
            <a:r>
              <a:rPr lang="en-GB" sz="1200" b="1" dirty="0">
                <a:solidFill>
                  <a:schemeClr val="tx1"/>
                </a:solidFill>
                <a:latin typeface="Century Gothic" panose="020B0502020202020204" pitchFamily="34" charset="0"/>
              </a:rPr>
              <a:t>(3G1.4) </a:t>
            </a:r>
            <a:r>
              <a:rPr lang="en-GB" sz="1200" b="1" dirty="0">
                <a:latin typeface="Century Gothic" panose="020B0502020202020204" pitchFamily="34" charset="0"/>
                <a:hlinkClick r:id="rId3"/>
              </a:rPr>
              <a:t>conjunction</a:t>
            </a:r>
            <a:endParaRPr lang="en-GB" sz="1200" b="1" dirty="0">
              <a:latin typeface="Century Gothic" panose="020B0502020202020204" pitchFamily="34" charset="0"/>
            </a:endParaRPr>
          </a:p>
          <a:p>
            <a:pPr marL="354013" lvl="1" indent="-176213" fontAlgn="base">
              <a:buFont typeface="Arial" panose="020B0604020202020204" pitchFamily="34" charset="0"/>
              <a:buChar char="•"/>
            </a:pPr>
            <a:r>
              <a:rPr lang="en-GB" sz="1200" b="1" dirty="0">
                <a:solidFill>
                  <a:schemeClr val="tx1"/>
                </a:solidFill>
                <a:latin typeface="Century Gothic" panose="020B0502020202020204" pitchFamily="34" charset="0"/>
              </a:rPr>
              <a:t>(3G1.7) </a:t>
            </a:r>
            <a:r>
              <a:rPr lang="en-GB" sz="1200" b="1" dirty="0">
                <a:latin typeface="Century Gothic" panose="020B0502020202020204" pitchFamily="34" charset="0"/>
                <a:hlinkClick r:id="rId4"/>
              </a:rPr>
              <a:t>preposition</a:t>
            </a:r>
            <a:endParaRPr lang="en-GB" sz="1200" b="1" dirty="0">
              <a:latin typeface="Century Gothic" panose="020B0502020202020204" pitchFamily="34" charset="0"/>
            </a:endParaRPr>
          </a:p>
          <a:p>
            <a:pPr marL="354013" lvl="1" indent="-176213" fontAlgn="base">
              <a:buFont typeface="Arial" panose="020B0604020202020204" pitchFamily="34" charset="0"/>
              <a:buChar char="•"/>
            </a:pPr>
            <a:r>
              <a:rPr lang="en-GB" sz="1200" b="1" dirty="0">
                <a:solidFill>
                  <a:schemeClr val="tx1"/>
                </a:solidFill>
                <a:latin typeface="Century Gothic" panose="020B0502020202020204" pitchFamily="34" charset="0"/>
              </a:rPr>
              <a:t>(4G1.8) </a:t>
            </a:r>
            <a:r>
              <a:rPr lang="en-GB" sz="1200" b="1" dirty="0">
                <a:latin typeface="Century Gothic" panose="020B0502020202020204" pitchFamily="34" charset="0"/>
                <a:hlinkClick r:id="rId5"/>
              </a:rPr>
              <a:t>determiner</a:t>
            </a:r>
            <a:endParaRPr lang="en-US" sz="1200" b="1" dirty="0">
              <a:latin typeface="Century Gothic" panose="020B0502020202020204" pitchFamily="34" charset="0"/>
            </a:endParaRPr>
          </a:p>
          <a:p>
            <a:pPr marL="354013" lvl="1" indent="-176213" fontAlgn="base">
              <a:buFont typeface="Arial" panose="020B0604020202020204" pitchFamily="34" charset="0"/>
              <a:buChar char="•"/>
            </a:pPr>
            <a:r>
              <a:rPr lang="en-US" sz="1200" b="1" dirty="0">
                <a:solidFill>
                  <a:schemeClr val="tx1"/>
                </a:solidFill>
                <a:latin typeface="Century Gothic" panose="020B0502020202020204" pitchFamily="34" charset="0"/>
              </a:rPr>
              <a:t>(6G1.9)</a:t>
            </a:r>
            <a:r>
              <a:rPr lang="en-US" sz="1200" b="1" dirty="0">
                <a:latin typeface="Century Gothic" panose="020B0502020202020204" pitchFamily="34" charset="0"/>
              </a:rPr>
              <a:t> </a:t>
            </a:r>
            <a:r>
              <a:rPr lang="en-US" sz="1200" b="1" dirty="0">
                <a:latin typeface="Century Gothic" panose="020B0502020202020204" pitchFamily="34" charset="0"/>
                <a:hlinkClick r:id="rId6"/>
              </a:rPr>
              <a:t>subject</a:t>
            </a:r>
            <a:endParaRPr lang="en-US" sz="1200" b="1" dirty="0">
              <a:latin typeface="Century Gothic" panose="020B0502020202020204" pitchFamily="34" charset="0"/>
            </a:endParaRPr>
          </a:p>
          <a:p>
            <a:pPr marL="354013" lvl="1" indent="-176213" fontAlgn="base">
              <a:buFont typeface="Arial" panose="020B0604020202020204" pitchFamily="34" charset="0"/>
              <a:buChar char="•"/>
            </a:pPr>
            <a:r>
              <a:rPr lang="en-US" sz="1200" b="1" dirty="0">
                <a:solidFill>
                  <a:schemeClr val="tx1"/>
                </a:solidFill>
                <a:latin typeface="Century Gothic" panose="020B0502020202020204" pitchFamily="34" charset="0"/>
              </a:rPr>
              <a:t>(6G1.9)</a:t>
            </a:r>
            <a:r>
              <a:rPr lang="en-US" sz="1200" b="1" dirty="0">
                <a:latin typeface="Century Gothic" panose="020B0502020202020204" pitchFamily="34" charset="0"/>
              </a:rPr>
              <a:t> </a:t>
            </a:r>
            <a:r>
              <a:rPr lang="en-US" sz="1200" b="1" dirty="0">
                <a:latin typeface="Century Gothic" panose="020B0502020202020204" pitchFamily="34" charset="0"/>
                <a:hlinkClick r:id="rId6"/>
              </a:rPr>
              <a:t>object</a:t>
            </a:r>
            <a:endParaRPr lang="en-US"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7"/>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Summer Block 2 – Consolidation – Consolidating Word Classes  2</a:t>
            </a:r>
          </a:p>
          <a:p>
            <a:pPr lvl="0" algn="ctr"/>
            <a:endParaRPr lang="en-GB" sz="2000" b="1" dirty="0">
              <a:solidFill>
                <a:schemeClr val="tx1"/>
              </a:solidFill>
              <a:latin typeface="Century Gothic" panose="020B0502020202020204" pitchFamily="34" charset="0"/>
            </a:endParaRPr>
          </a:p>
          <a:p>
            <a:pPr lvl="0" defTabSz="457200">
              <a:defRPr/>
            </a:pPr>
            <a:r>
              <a:rPr lang="en-GB" sz="1600" b="1" dirty="0">
                <a:solidFill>
                  <a:schemeClr val="tx1"/>
                </a:solidFill>
                <a:latin typeface="Century Gothic" panose="020B0502020202020204" pitchFamily="34" charset="0"/>
              </a:rPr>
              <a:t>Notes and Guidance:</a:t>
            </a:r>
          </a:p>
          <a:p>
            <a:pPr fontAlgn="base"/>
            <a:endParaRPr lang="en-US" sz="1200" b="1" dirty="0">
              <a:solidFill>
                <a:schemeClr val="tx1"/>
              </a:solidFill>
              <a:latin typeface="Century Gothic" panose="020B0502020202020204" pitchFamily="34" charset="0"/>
            </a:endParaRPr>
          </a:p>
          <a:p>
            <a:pPr marL="164127" indent="-164127" fontAlgn="base">
              <a:buFont typeface="Arial" panose="020B0604020202020204" pitchFamily="34" charset="0"/>
              <a:buChar char="•"/>
            </a:pPr>
            <a:r>
              <a:rPr lang="en-US" sz="1200" b="1" dirty="0">
                <a:solidFill>
                  <a:schemeClr val="tx1"/>
                </a:solidFill>
                <a:latin typeface="Century Gothic" panose="020B0502020202020204" pitchFamily="34" charset="0"/>
              </a:rPr>
              <a:t>This step consolidates the following word classes: conjunctions, prepositions, determiners, subjects and objects. This step also recaps that a sentence usually includes a noun and verb. The noun must be doing the verb so the noun acts as a </a:t>
            </a:r>
            <a:r>
              <a:rPr lang="en-US" sz="1200" b="1" i="1" dirty="0">
                <a:solidFill>
                  <a:schemeClr val="tx1"/>
                </a:solidFill>
                <a:latin typeface="Century Gothic" panose="020B0502020202020204" pitchFamily="34" charset="0"/>
              </a:rPr>
              <a:t>subject</a:t>
            </a:r>
            <a:r>
              <a:rPr lang="en-US" sz="1200" b="1" dirty="0">
                <a:solidFill>
                  <a:schemeClr val="tx1"/>
                </a:solidFill>
                <a:latin typeface="Century Gothic" panose="020B0502020202020204" pitchFamily="34" charset="0"/>
              </a:rPr>
              <a:t>. If the sentence includes a second noun, it is having the verb done to it, so this noun acts as an </a:t>
            </a:r>
            <a:r>
              <a:rPr lang="en-US" sz="1200" b="1" i="1" dirty="0">
                <a:solidFill>
                  <a:schemeClr val="tx1"/>
                </a:solidFill>
                <a:latin typeface="Century Gothic" panose="020B0502020202020204" pitchFamily="34" charset="0"/>
              </a:rPr>
              <a:t>object</a:t>
            </a:r>
            <a:r>
              <a:rPr lang="en-US" sz="1200" b="1" dirty="0">
                <a:solidFill>
                  <a:schemeClr val="tx1"/>
                </a:solidFill>
                <a:latin typeface="Century Gothic" panose="020B0502020202020204" pitchFamily="34" charset="0"/>
              </a:rPr>
              <a:t>. </a:t>
            </a:r>
          </a:p>
          <a:p>
            <a:pPr marL="164127" indent="-164127" fontAlgn="base">
              <a:buFont typeface="Arial" panose="020B0604020202020204" pitchFamily="34" charset="0"/>
              <a:buChar char="•"/>
            </a:pPr>
            <a:r>
              <a:rPr lang="en-US" sz="1200" b="1" dirty="0">
                <a:solidFill>
                  <a:schemeClr val="tx1"/>
                </a:solidFill>
                <a:latin typeface="Century Gothic" panose="020B0502020202020204" pitchFamily="34" charset="0"/>
              </a:rPr>
              <a:t>A conjunction is used to join two or more clauses (or words) together. A coordinating conjunction is used to join two main clauses of equal value. A subordinating conjunction is used to add a subordinate (dependent) clause to the main clause. </a:t>
            </a:r>
          </a:p>
          <a:p>
            <a:pPr marL="164127" indent="-164127"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be reminded that a preposition is a word that describes where something is or where it needs to move to.</a:t>
            </a:r>
          </a:p>
          <a:p>
            <a:pPr marL="164127" indent="-164127" fontAlgn="base">
              <a:buFont typeface="Arial" panose="020B0604020202020204" pitchFamily="34" charset="0"/>
              <a:buChar char="•"/>
            </a:pPr>
            <a:r>
              <a:rPr lang="en-US" sz="1200" b="1" dirty="0">
                <a:solidFill>
                  <a:schemeClr val="tx1"/>
                </a:solidFill>
                <a:latin typeface="Century Gothic" panose="020B0502020202020204" pitchFamily="34" charset="0"/>
              </a:rPr>
              <a:t>A determiner is a word which comes before a noun (or an adjective) to explain whether a noun is general or specific. There are different types of determiners such as articles, demonstrative, quantifiers and possessive. </a:t>
            </a:r>
          </a:p>
          <a:p>
            <a:pPr marL="164127" indent="-164127"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be able to use a variety of these words in their writing confidently and accurately.</a:t>
            </a:r>
          </a:p>
          <a:p>
            <a:pPr fontAlgn="base"/>
            <a:endParaRPr lang="en-US" sz="1200" b="1" dirty="0">
              <a:solidFill>
                <a:schemeClr val="tx1"/>
              </a:solidFill>
              <a:highlight>
                <a:srgbClr val="FFFF00"/>
              </a:highlight>
              <a:latin typeface="Century Gothic" panose="020B0502020202020204" pitchFamily="34" charset="0"/>
            </a:endParaRPr>
          </a:p>
          <a:p>
            <a:pPr fontAlgn="base"/>
            <a:endParaRPr lang="en-US" sz="1200" b="1" dirty="0">
              <a:solidFill>
                <a:schemeClr val="tx1"/>
              </a:solidFill>
              <a:highlight>
                <a:srgbClr val="FFFF00"/>
              </a:highlight>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fontAlgn="base"/>
            <a:endParaRPr lang="en-US" sz="1200" b="1" dirty="0">
              <a:solidFill>
                <a:schemeClr val="tx1"/>
              </a:solidFill>
              <a:latin typeface="Century Gothic" panose="020B0502020202020204" pitchFamily="34" charset="0"/>
            </a:endParaRPr>
          </a:p>
          <a:p>
            <a:pPr marL="167058" indent="-167058" fontAlgn="base">
              <a:buFont typeface="Arial" panose="020B0604020202020204" pitchFamily="34" charset="0"/>
              <a:buChar char="•"/>
            </a:pPr>
            <a:r>
              <a:rPr lang="en-US" sz="1200" b="1" dirty="0">
                <a:solidFill>
                  <a:schemeClr val="tx1"/>
                </a:solidFill>
                <a:latin typeface="Century Gothic" panose="020B0502020202020204" pitchFamily="34" charset="0"/>
              </a:rPr>
              <a:t>Identify the word classes in the following sentence.</a:t>
            </a:r>
          </a:p>
          <a:p>
            <a:pPr marL="167058" indent="-167058" fontAlgn="base">
              <a:buFont typeface="Arial" panose="020B0604020202020204" pitchFamily="34" charset="0"/>
              <a:buChar char="•"/>
            </a:pPr>
            <a:r>
              <a:rPr lang="en-US" sz="1200" b="1" dirty="0">
                <a:solidFill>
                  <a:schemeClr val="tx1"/>
                </a:solidFill>
                <a:latin typeface="Century Gothic" panose="020B0502020202020204" pitchFamily="34" charset="0"/>
              </a:rPr>
              <a:t>Make the following noun the subject of the sentence.</a:t>
            </a:r>
            <a:endParaRPr lang="en-US" sz="1200" b="1" dirty="0">
              <a:solidFill>
                <a:schemeClr val="tx1"/>
              </a:solidFill>
              <a:highlight>
                <a:srgbClr val="FFFF00"/>
              </a:highlight>
              <a:latin typeface="Century Gothic" panose="020B0502020202020204" pitchFamily="34" charset="0"/>
            </a:endParaRPr>
          </a:p>
          <a:p>
            <a:pPr lvl="0" defTabSz="457200">
              <a:defRPr/>
            </a:pPr>
            <a:endParaRPr lang="en-GB" sz="1200" dirty="0">
              <a:solidFill>
                <a:schemeClr val="tx1"/>
              </a:solidFill>
              <a:latin typeface="SassoonCRInfantMedium" panose="02000603020000020003" pitchFamily="2" charset="0"/>
            </a:endParaRPr>
          </a:p>
          <a:p>
            <a:pPr lvl="0" defTabSz="457200">
              <a:defRPr/>
            </a:pPr>
            <a:endParaRPr lang="en-GB" sz="1200" dirty="0">
              <a:solidFill>
                <a:schemeClr val="tx1"/>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 name="AutoShape 2" descr="https://eu-api.asm.skype.com/v1/objects/0-neu-d8-9329b542123e4320de9303ce711a2d76/views/imgpsh_mobile_save">
            <a:extLst>
              <a:ext uri="{FF2B5EF4-FFF2-40B4-BE49-F238E27FC236}">
                <a16:creationId xmlns:a16="http://schemas.microsoft.com/office/drawing/2014/main" id="{CAECB176-ECC1-4DE5-A43B-2A838594063C}"/>
              </a:ext>
            </a:extLst>
          </p:cNvPr>
          <p:cNvSpPr>
            <a:spLocks noChangeAspect="1" noChangeArrowheads="1"/>
          </p:cNvSpPr>
          <p:nvPr/>
        </p:nvSpPr>
        <p:spPr bwMode="auto">
          <a:xfrm>
            <a:off x="538163" y="1209675"/>
            <a:ext cx="8067675" cy="44386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2 – Consolidation</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5000" b="1" dirty="0">
                <a:solidFill>
                  <a:schemeClr val="bg2">
                    <a:lumMod val="25000"/>
                  </a:schemeClr>
                </a:solidFill>
                <a:latin typeface="Century Gothic" panose="020B0502020202020204" pitchFamily="34" charset="0"/>
              </a:rPr>
              <a:t>Step 3: Consolidating Word Classes  2</a:t>
            </a:r>
            <a:endParaRPr lang="en-GB" sz="50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Justin wants to sort all of these words into three different groups. </a:t>
            </a: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What could the headings of each group be?</a:t>
            </a:r>
          </a:p>
          <a:p>
            <a:endParaRPr lang="en-GB" sz="2800" dirty="0">
              <a:solidFill>
                <a:schemeClr val="tx1"/>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5" name="TextBox 4">
            <a:extLst>
              <a:ext uri="{FF2B5EF4-FFF2-40B4-BE49-F238E27FC236}">
                <a16:creationId xmlns:a16="http://schemas.microsoft.com/office/drawing/2014/main" id="{AE2BF2D7-FF62-414E-84A8-E51039C929CE}"/>
              </a:ext>
            </a:extLst>
          </p:cNvPr>
          <p:cNvSpPr txBox="1"/>
          <p:nvPr/>
        </p:nvSpPr>
        <p:spPr>
          <a:xfrm>
            <a:off x="1469789" y="2810097"/>
            <a:ext cx="1277915" cy="584774"/>
          </a:xfrm>
          <a:prstGeom prst="rect">
            <a:avLst/>
          </a:prstGeom>
          <a:noFill/>
        </p:spPr>
        <p:txBody>
          <a:bodyPr wrap="none" rtlCol="0">
            <a:spAutoFit/>
          </a:bodyPr>
          <a:lstStyle/>
          <a:p>
            <a:pPr algn="ctr"/>
            <a:r>
              <a:rPr lang="en-GB" sz="3200" b="1" dirty="0">
                <a:latin typeface="Century Gothic" panose="020B0502020202020204" pitchFamily="34" charset="0"/>
              </a:rPr>
              <a:t>some</a:t>
            </a:r>
          </a:p>
        </p:txBody>
      </p:sp>
      <p:sp>
        <p:nvSpPr>
          <p:cNvPr id="14" name="TextBox 13">
            <a:extLst>
              <a:ext uri="{FF2B5EF4-FFF2-40B4-BE49-F238E27FC236}">
                <a16:creationId xmlns:a16="http://schemas.microsoft.com/office/drawing/2014/main" id="{5A9BDD3E-501E-4E29-AF1D-FE8824F0BEA7}"/>
              </a:ext>
            </a:extLst>
          </p:cNvPr>
          <p:cNvSpPr txBox="1"/>
          <p:nvPr/>
        </p:nvSpPr>
        <p:spPr>
          <a:xfrm>
            <a:off x="5881861" y="3694195"/>
            <a:ext cx="1269898" cy="584774"/>
          </a:xfrm>
          <a:prstGeom prst="rect">
            <a:avLst/>
          </a:prstGeom>
          <a:noFill/>
        </p:spPr>
        <p:txBody>
          <a:bodyPr wrap="none" rtlCol="0">
            <a:spAutoFit/>
          </a:bodyPr>
          <a:lstStyle/>
          <a:p>
            <a:pPr algn="ctr"/>
            <a:r>
              <a:rPr lang="en-GB" sz="3200" b="1" dirty="0">
                <a:latin typeface="Century Gothic" panose="020B0502020202020204" pitchFamily="34" charset="0"/>
              </a:rPr>
              <a:t>when</a:t>
            </a:r>
          </a:p>
        </p:txBody>
      </p:sp>
      <p:sp>
        <p:nvSpPr>
          <p:cNvPr id="15" name="TextBox 14">
            <a:extLst>
              <a:ext uri="{FF2B5EF4-FFF2-40B4-BE49-F238E27FC236}">
                <a16:creationId xmlns:a16="http://schemas.microsoft.com/office/drawing/2014/main" id="{4DB6EA97-CBDC-4DA9-827E-716A4BDFF938}"/>
              </a:ext>
            </a:extLst>
          </p:cNvPr>
          <p:cNvSpPr txBox="1"/>
          <p:nvPr/>
        </p:nvSpPr>
        <p:spPr>
          <a:xfrm>
            <a:off x="4365346" y="2810097"/>
            <a:ext cx="1048711" cy="584774"/>
          </a:xfrm>
          <a:prstGeom prst="rect">
            <a:avLst/>
          </a:prstGeom>
          <a:noFill/>
        </p:spPr>
        <p:txBody>
          <a:bodyPr wrap="square" rtlCol="0">
            <a:spAutoFit/>
          </a:bodyPr>
          <a:lstStyle/>
          <a:p>
            <a:pPr algn="ctr"/>
            <a:r>
              <a:rPr lang="en-GB" sz="3200" b="1" dirty="0">
                <a:latin typeface="Century Gothic" panose="020B0502020202020204" pitchFamily="34" charset="0"/>
              </a:rPr>
              <a:t>or</a:t>
            </a:r>
          </a:p>
        </p:txBody>
      </p:sp>
      <p:sp>
        <p:nvSpPr>
          <p:cNvPr id="16" name="TextBox 15">
            <a:extLst>
              <a:ext uri="{FF2B5EF4-FFF2-40B4-BE49-F238E27FC236}">
                <a16:creationId xmlns:a16="http://schemas.microsoft.com/office/drawing/2014/main" id="{F522362B-CD31-4EAC-80F8-B49B2E7EC253}"/>
              </a:ext>
            </a:extLst>
          </p:cNvPr>
          <p:cNvSpPr txBox="1"/>
          <p:nvPr/>
        </p:nvSpPr>
        <p:spPr>
          <a:xfrm>
            <a:off x="6848345" y="2810096"/>
            <a:ext cx="825866" cy="584774"/>
          </a:xfrm>
          <a:prstGeom prst="rect">
            <a:avLst/>
          </a:prstGeom>
          <a:noFill/>
        </p:spPr>
        <p:txBody>
          <a:bodyPr wrap="none" rtlCol="0">
            <a:spAutoFit/>
          </a:bodyPr>
          <a:lstStyle/>
          <a:p>
            <a:pPr algn="ctr"/>
            <a:r>
              <a:rPr lang="en-GB" sz="3200" b="1" dirty="0">
                <a:latin typeface="Century Gothic" panose="020B0502020202020204" pitchFamily="34" charset="0"/>
              </a:rPr>
              <a:t>but</a:t>
            </a:r>
          </a:p>
        </p:txBody>
      </p:sp>
      <p:sp>
        <p:nvSpPr>
          <p:cNvPr id="17" name="TextBox 16">
            <a:extLst>
              <a:ext uri="{FF2B5EF4-FFF2-40B4-BE49-F238E27FC236}">
                <a16:creationId xmlns:a16="http://schemas.microsoft.com/office/drawing/2014/main" id="{8362A285-B504-418B-BC40-A325FC1D180B}"/>
              </a:ext>
            </a:extLst>
          </p:cNvPr>
          <p:cNvSpPr txBox="1"/>
          <p:nvPr/>
        </p:nvSpPr>
        <p:spPr>
          <a:xfrm>
            <a:off x="2722122" y="3604757"/>
            <a:ext cx="1713931" cy="584774"/>
          </a:xfrm>
          <a:prstGeom prst="rect">
            <a:avLst/>
          </a:prstGeom>
          <a:noFill/>
        </p:spPr>
        <p:txBody>
          <a:bodyPr wrap="none" rtlCol="0">
            <a:spAutoFit/>
          </a:bodyPr>
          <a:lstStyle/>
          <a:p>
            <a:pPr algn="ctr"/>
            <a:r>
              <a:rPr lang="en-GB" sz="3200" b="1" dirty="0">
                <a:latin typeface="Century Gothic" panose="020B0502020202020204" pitchFamily="34" charset="0"/>
              </a:rPr>
              <a:t>through</a:t>
            </a:r>
          </a:p>
        </p:txBody>
      </p:sp>
      <p:sp>
        <p:nvSpPr>
          <p:cNvPr id="18" name="TextBox 17">
            <a:extLst>
              <a:ext uri="{FF2B5EF4-FFF2-40B4-BE49-F238E27FC236}">
                <a16:creationId xmlns:a16="http://schemas.microsoft.com/office/drawing/2014/main" id="{A1199656-CD57-4755-903D-5A58542BE9A7}"/>
              </a:ext>
            </a:extLst>
          </p:cNvPr>
          <p:cNvSpPr txBox="1"/>
          <p:nvPr/>
        </p:nvSpPr>
        <p:spPr>
          <a:xfrm>
            <a:off x="2277799" y="1882066"/>
            <a:ext cx="973342" cy="584774"/>
          </a:xfrm>
          <a:prstGeom prst="rect">
            <a:avLst/>
          </a:prstGeom>
          <a:noFill/>
        </p:spPr>
        <p:txBody>
          <a:bodyPr wrap="none" rtlCol="0">
            <a:spAutoFit/>
          </a:bodyPr>
          <a:lstStyle/>
          <a:p>
            <a:pPr algn="ctr"/>
            <a:r>
              <a:rPr lang="en-GB" sz="3200" b="1" dirty="0">
                <a:latin typeface="Century Gothic" panose="020B0502020202020204" pitchFamily="34" charset="0"/>
              </a:rPr>
              <a:t>and</a:t>
            </a:r>
          </a:p>
        </p:txBody>
      </p:sp>
      <p:sp>
        <p:nvSpPr>
          <p:cNvPr id="20" name="TextBox 19">
            <a:extLst>
              <a:ext uri="{FF2B5EF4-FFF2-40B4-BE49-F238E27FC236}">
                <a16:creationId xmlns:a16="http://schemas.microsoft.com/office/drawing/2014/main" id="{F809F551-3B98-484B-A62A-606DC36497EE}"/>
              </a:ext>
            </a:extLst>
          </p:cNvPr>
          <p:cNvSpPr txBox="1"/>
          <p:nvPr/>
        </p:nvSpPr>
        <p:spPr>
          <a:xfrm>
            <a:off x="5780902" y="1882066"/>
            <a:ext cx="1261884" cy="584774"/>
          </a:xfrm>
          <a:prstGeom prst="rect">
            <a:avLst/>
          </a:prstGeom>
          <a:noFill/>
        </p:spPr>
        <p:txBody>
          <a:bodyPr wrap="none" rtlCol="0">
            <a:spAutoFit/>
          </a:bodyPr>
          <a:lstStyle/>
          <a:p>
            <a:pPr algn="ctr"/>
            <a:r>
              <a:rPr lang="en-GB" sz="3200" b="1" dirty="0">
                <a:latin typeface="Century Gothic" panose="020B0502020202020204" pitchFamily="34" charset="0"/>
              </a:rPr>
              <a:t>those</a:t>
            </a:r>
          </a:p>
        </p:txBody>
      </p:sp>
    </p:spTree>
    <p:extLst>
      <p:ext uri="{BB962C8B-B14F-4D97-AF65-F5344CB8AC3E}">
        <p14:creationId xmlns:p14="http://schemas.microsoft.com/office/powerpoint/2010/main" val="39841222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Justin wants to sort all of these words into three different groups. </a:t>
            </a: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endParaRPr lang="en-GB" sz="2000" b="1" dirty="0">
              <a:solidFill>
                <a:schemeClr val="bg2">
                  <a:lumMod val="25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What could the headings of each group be?</a:t>
            </a:r>
          </a:p>
          <a:p>
            <a:r>
              <a:rPr lang="en-GB" sz="2000" b="1" dirty="0">
                <a:solidFill>
                  <a:srgbClr val="FF0000"/>
                </a:solidFill>
                <a:latin typeface="Century Gothic" panose="020B0502020202020204" pitchFamily="34" charset="0"/>
              </a:rPr>
              <a:t>Various possible answers, for example: conjunctions; prepositions and determiners.</a:t>
            </a:r>
          </a:p>
          <a:p>
            <a:endParaRPr lang="en-GB" sz="2800" dirty="0">
              <a:solidFill>
                <a:schemeClr val="tx1"/>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3" name="TextBox 22">
            <a:extLst>
              <a:ext uri="{FF2B5EF4-FFF2-40B4-BE49-F238E27FC236}">
                <a16:creationId xmlns:a16="http://schemas.microsoft.com/office/drawing/2014/main" id="{C8BA25FD-50B0-444E-A783-073C8F835F71}"/>
              </a:ext>
            </a:extLst>
          </p:cNvPr>
          <p:cNvSpPr txBox="1"/>
          <p:nvPr/>
        </p:nvSpPr>
        <p:spPr>
          <a:xfrm>
            <a:off x="1469789" y="2810097"/>
            <a:ext cx="1277915" cy="584774"/>
          </a:xfrm>
          <a:prstGeom prst="rect">
            <a:avLst/>
          </a:prstGeom>
          <a:noFill/>
        </p:spPr>
        <p:txBody>
          <a:bodyPr wrap="none" rtlCol="0">
            <a:spAutoFit/>
          </a:bodyPr>
          <a:lstStyle/>
          <a:p>
            <a:pPr algn="ctr"/>
            <a:r>
              <a:rPr lang="en-GB" sz="3200" b="1" dirty="0">
                <a:latin typeface="Century Gothic" panose="020B0502020202020204" pitchFamily="34" charset="0"/>
              </a:rPr>
              <a:t>some</a:t>
            </a:r>
          </a:p>
        </p:txBody>
      </p:sp>
      <p:sp>
        <p:nvSpPr>
          <p:cNvPr id="24" name="TextBox 23">
            <a:extLst>
              <a:ext uri="{FF2B5EF4-FFF2-40B4-BE49-F238E27FC236}">
                <a16:creationId xmlns:a16="http://schemas.microsoft.com/office/drawing/2014/main" id="{77A3282A-8323-4A19-B4C4-B200F885FACF}"/>
              </a:ext>
            </a:extLst>
          </p:cNvPr>
          <p:cNvSpPr txBox="1"/>
          <p:nvPr/>
        </p:nvSpPr>
        <p:spPr>
          <a:xfrm>
            <a:off x="5881861" y="3694195"/>
            <a:ext cx="1269898" cy="584774"/>
          </a:xfrm>
          <a:prstGeom prst="rect">
            <a:avLst/>
          </a:prstGeom>
          <a:noFill/>
        </p:spPr>
        <p:txBody>
          <a:bodyPr wrap="none" rtlCol="0">
            <a:spAutoFit/>
          </a:bodyPr>
          <a:lstStyle/>
          <a:p>
            <a:pPr algn="ctr"/>
            <a:r>
              <a:rPr lang="en-GB" sz="3200" b="1" dirty="0">
                <a:latin typeface="Century Gothic" panose="020B0502020202020204" pitchFamily="34" charset="0"/>
              </a:rPr>
              <a:t>when</a:t>
            </a:r>
          </a:p>
        </p:txBody>
      </p:sp>
      <p:sp>
        <p:nvSpPr>
          <p:cNvPr id="25" name="TextBox 24">
            <a:extLst>
              <a:ext uri="{FF2B5EF4-FFF2-40B4-BE49-F238E27FC236}">
                <a16:creationId xmlns:a16="http://schemas.microsoft.com/office/drawing/2014/main" id="{E18B2FC4-EE09-499A-8657-BD4008148975}"/>
              </a:ext>
            </a:extLst>
          </p:cNvPr>
          <p:cNvSpPr txBox="1"/>
          <p:nvPr/>
        </p:nvSpPr>
        <p:spPr>
          <a:xfrm>
            <a:off x="4365346" y="2810097"/>
            <a:ext cx="1048711" cy="584774"/>
          </a:xfrm>
          <a:prstGeom prst="rect">
            <a:avLst/>
          </a:prstGeom>
          <a:noFill/>
        </p:spPr>
        <p:txBody>
          <a:bodyPr wrap="square" rtlCol="0">
            <a:spAutoFit/>
          </a:bodyPr>
          <a:lstStyle/>
          <a:p>
            <a:pPr algn="ctr"/>
            <a:r>
              <a:rPr lang="en-GB" sz="3200" b="1" dirty="0">
                <a:latin typeface="Century Gothic" panose="020B0502020202020204" pitchFamily="34" charset="0"/>
              </a:rPr>
              <a:t>or</a:t>
            </a:r>
          </a:p>
        </p:txBody>
      </p:sp>
      <p:sp>
        <p:nvSpPr>
          <p:cNvPr id="26" name="TextBox 25">
            <a:extLst>
              <a:ext uri="{FF2B5EF4-FFF2-40B4-BE49-F238E27FC236}">
                <a16:creationId xmlns:a16="http://schemas.microsoft.com/office/drawing/2014/main" id="{E396FA65-FD71-43AE-8122-DEE4F45A08C2}"/>
              </a:ext>
            </a:extLst>
          </p:cNvPr>
          <p:cNvSpPr txBox="1"/>
          <p:nvPr/>
        </p:nvSpPr>
        <p:spPr>
          <a:xfrm>
            <a:off x="6848345" y="2810096"/>
            <a:ext cx="825866" cy="584774"/>
          </a:xfrm>
          <a:prstGeom prst="rect">
            <a:avLst/>
          </a:prstGeom>
          <a:noFill/>
        </p:spPr>
        <p:txBody>
          <a:bodyPr wrap="none" rtlCol="0">
            <a:spAutoFit/>
          </a:bodyPr>
          <a:lstStyle/>
          <a:p>
            <a:pPr algn="ctr"/>
            <a:r>
              <a:rPr lang="en-GB" sz="3200" b="1" dirty="0">
                <a:latin typeface="Century Gothic" panose="020B0502020202020204" pitchFamily="34" charset="0"/>
              </a:rPr>
              <a:t>but</a:t>
            </a:r>
          </a:p>
        </p:txBody>
      </p:sp>
      <p:sp>
        <p:nvSpPr>
          <p:cNvPr id="27" name="TextBox 26">
            <a:extLst>
              <a:ext uri="{FF2B5EF4-FFF2-40B4-BE49-F238E27FC236}">
                <a16:creationId xmlns:a16="http://schemas.microsoft.com/office/drawing/2014/main" id="{803057C9-214D-4348-8A50-E0F733231CD8}"/>
              </a:ext>
            </a:extLst>
          </p:cNvPr>
          <p:cNvSpPr txBox="1"/>
          <p:nvPr/>
        </p:nvSpPr>
        <p:spPr>
          <a:xfrm>
            <a:off x="2722122" y="3604757"/>
            <a:ext cx="1713931" cy="584774"/>
          </a:xfrm>
          <a:prstGeom prst="rect">
            <a:avLst/>
          </a:prstGeom>
          <a:noFill/>
        </p:spPr>
        <p:txBody>
          <a:bodyPr wrap="none" rtlCol="0">
            <a:spAutoFit/>
          </a:bodyPr>
          <a:lstStyle/>
          <a:p>
            <a:pPr algn="ctr"/>
            <a:r>
              <a:rPr lang="en-GB" sz="3200" b="1" dirty="0">
                <a:latin typeface="Century Gothic" panose="020B0502020202020204" pitchFamily="34" charset="0"/>
              </a:rPr>
              <a:t>through</a:t>
            </a:r>
          </a:p>
        </p:txBody>
      </p:sp>
      <p:sp>
        <p:nvSpPr>
          <p:cNvPr id="28" name="TextBox 27">
            <a:extLst>
              <a:ext uri="{FF2B5EF4-FFF2-40B4-BE49-F238E27FC236}">
                <a16:creationId xmlns:a16="http://schemas.microsoft.com/office/drawing/2014/main" id="{EA4432DA-37B4-4556-9101-BF483991A288}"/>
              </a:ext>
            </a:extLst>
          </p:cNvPr>
          <p:cNvSpPr txBox="1"/>
          <p:nvPr/>
        </p:nvSpPr>
        <p:spPr>
          <a:xfrm>
            <a:off x="2277799" y="1882066"/>
            <a:ext cx="973342" cy="584774"/>
          </a:xfrm>
          <a:prstGeom prst="rect">
            <a:avLst/>
          </a:prstGeom>
          <a:noFill/>
        </p:spPr>
        <p:txBody>
          <a:bodyPr wrap="none" rtlCol="0">
            <a:spAutoFit/>
          </a:bodyPr>
          <a:lstStyle/>
          <a:p>
            <a:pPr algn="ctr"/>
            <a:r>
              <a:rPr lang="en-GB" sz="3200" b="1" dirty="0">
                <a:latin typeface="Century Gothic" panose="020B0502020202020204" pitchFamily="34" charset="0"/>
              </a:rPr>
              <a:t>and</a:t>
            </a:r>
          </a:p>
        </p:txBody>
      </p:sp>
      <p:sp>
        <p:nvSpPr>
          <p:cNvPr id="29" name="TextBox 28">
            <a:extLst>
              <a:ext uri="{FF2B5EF4-FFF2-40B4-BE49-F238E27FC236}">
                <a16:creationId xmlns:a16="http://schemas.microsoft.com/office/drawing/2014/main" id="{4992E16F-2CE0-4F9B-AA3B-70BE62CA150D}"/>
              </a:ext>
            </a:extLst>
          </p:cNvPr>
          <p:cNvSpPr txBox="1"/>
          <p:nvPr/>
        </p:nvSpPr>
        <p:spPr>
          <a:xfrm>
            <a:off x="5780902" y="1882066"/>
            <a:ext cx="1261884" cy="584774"/>
          </a:xfrm>
          <a:prstGeom prst="rect">
            <a:avLst/>
          </a:prstGeom>
          <a:noFill/>
        </p:spPr>
        <p:txBody>
          <a:bodyPr wrap="none" rtlCol="0">
            <a:spAutoFit/>
          </a:bodyPr>
          <a:lstStyle/>
          <a:p>
            <a:pPr algn="ctr"/>
            <a:r>
              <a:rPr lang="en-GB" sz="3200" b="1" dirty="0">
                <a:latin typeface="Century Gothic" panose="020B0502020202020204" pitchFamily="34" charset="0"/>
              </a:rPr>
              <a:t>those</a:t>
            </a:r>
          </a:p>
        </p:txBody>
      </p:sp>
    </p:spTree>
    <p:extLst>
      <p:ext uri="{BB962C8B-B14F-4D97-AF65-F5344CB8AC3E}">
        <p14:creationId xmlns:p14="http://schemas.microsoft.com/office/powerpoint/2010/main" val="1706221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all the determiners.</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7" name="Flowchart: Alternate Process 16">
            <a:extLst>
              <a:ext uri="{FF2B5EF4-FFF2-40B4-BE49-F238E27FC236}">
                <a16:creationId xmlns:a16="http://schemas.microsoft.com/office/drawing/2014/main" id="{E9122D61-5D89-4086-B412-423142473694}"/>
              </a:ext>
            </a:extLst>
          </p:cNvPr>
          <p:cNvSpPr/>
          <p:nvPr/>
        </p:nvSpPr>
        <p:spPr>
          <a:xfrm>
            <a:off x="984206" y="1995293"/>
            <a:ext cx="2789872" cy="836962"/>
          </a:xfrm>
          <a:prstGeom prst="flowChartAlternateProcess">
            <a:avLst/>
          </a:prstGeom>
          <a:solidFill>
            <a:schemeClr val="bg1"/>
          </a:solidFill>
          <a:ln w="28575">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her</a:t>
            </a:r>
          </a:p>
        </p:txBody>
      </p:sp>
      <p:sp>
        <p:nvSpPr>
          <p:cNvPr id="18" name="Flowchart: Alternate Process 17">
            <a:extLst>
              <a:ext uri="{FF2B5EF4-FFF2-40B4-BE49-F238E27FC236}">
                <a16:creationId xmlns:a16="http://schemas.microsoft.com/office/drawing/2014/main" id="{917167B1-6538-4ADF-BFC9-4067DCC44CEC}"/>
              </a:ext>
            </a:extLst>
          </p:cNvPr>
          <p:cNvSpPr/>
          <p:nvPr/>
        </p:nvSpPr>
        <p:spPr>
          <a:xfrm>
            <a:off x="984206" y="4288574"/>
            <a:ext cx="2789872" cy="836962"/>
          </a:xfrm>
          <a:prstGeom prst="flowChartAlternateProcess">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friend</a:t>
            </a:r>
          </a:p>
        </p:txBody>
      </p:sp>
      <p:sp>
        <p:nvSpPr>
          <p:cNvPr id="20" name="Flowchart: Alternate Process 19">
            <a:extLst>
              <a:ext uri="{FF2B5EF4-FFF2-40B4-BE49-F238E27FC236}">
                <a16:creationId xmlns:a16="http://schemas.microsoft.com/office/drawing/2014/main" id="{79F20D01-5DBA-458F-8C92-B295F3A28515}"/>
              </a:ext>
            </a:extLst>
          </p:cNvPr>
          <p:cNvSpPr/>
          <p:nvPr/>
        </p:nvSpPr>
        <p:spPr>
          <a:xfrm>
            <a:off x="5369922" y="1972488"/>
            <a:ext cx="2789872" cy="836962"/>
          </a:xfrm>
          <a:prstGeom prst="flowChartAlternateProcess">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lady</a:t>
            </a:r>
          </a:p>
        </p:txBody>
      </p:sp>
      <p:sp>
        <p:nvSpPr>
          <p:cNvPr id="21" name="Flowchart: Alternate Process 20">
            <a:extLst>
              <a:ext uri="{FF2B5EF4-FFF2-40B4-BE49-F238E27FC236}">
                <a16:creationId xmlns:a16="http://schemas.microsoft.com/office/drawing/2014/main" id="{966E3D31-A0FB-4CEB-8293-258CC19A499F}"/>
              </a:ext>
            </a:extLst>
          </p:cNvPr>
          <p:cNvSpPr/>
          <p:nvPr/>
        </p:nvSpPr>
        <p:spPr>
          <a:xfrm>
            <a:off x="3177064" y="3141934"/>
            <a:ext cx="2789872" cy="836962"/>
          </a:xfrm>
          <a:prstGeom prst="flowChartAlternateProcess">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the</a:t>
            </a:r>
          </a:p>
        </p:txBody>
      </p:sp>
      <p:sp>
        <p:nvSpPr>
          <p:cNvPr id="22" name="Flowchart: Alternate Process 21">
            <a:extLst>
              <a:ext uri="{FF2B5EF4-FFF2-40B4-BE49-F238E27FC236}">
                <a16:creationId xmlns:a16="http://schemas.microsoft.com/office/drawing/2014/main" id="{2ED27DEE-B860-430E-85C5-0717F2113179}"/>
              </a:ext>
            </a:extLst>
          </p:cNvPr>
          <p:cNvSpPr/>
          <p:nvPr/>
        </p:nvSpPr>
        <p:spPr>
          <a:xfrm>
            <a:off x="5369922" y="4287410"/>
            <a:ext cx="2789872" cy="836962"/>
          </a:xfrm>
          <a:prstGeom prst="flowChartAlternateProcess">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tx1"/>
                </a:solidFill>
                <a:latin typeface="Century Gothic" panose="020B0502020202020204" pitchFamily="34" charset="0"/>
              </a:rPr>
              <a:t>another</a:t>
            </a:r>
          </a:p>
        </p:txBody>
      </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Tick all the determiners.</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3" name="Flowchart: Alternate Process 22">
            <a:extLst>
              <a:ext uri="{FF2B5EF4-FFF2-40B4-BE49-F238E27FC236}">
                <a16:creationId xmlns:a16="http://schemas.microsoft.com/office/drawing/2014/main" id="{08200AAB-78BE-463B-87A5-3573B0E883E6}"/>
              </a:ext>
            </a:extLst>
          </p:cNvPr>
          <p:cNvSpPr/>
          <p:nvPr/>
        </p:nvSpPr>
        <p:spPr>
          <a:xfrm>
            <a:off x="984206" y="1995293"/>
            <a:ext cx="2789872" cy="836962"/>
          </a:xfrm>
          <a:prstGeom prst="flowChartAlternateProcess">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her</a:t>
            </a:r>
          </a:p>
        </p:txBody>
      </p:sp>
      <p:sp>
        <p:nvSpPr>
          <p:cNvPr id="24" name="Flowchart: Alternate Process 23">
            <a:extLst>
              <a:ext uri="{FF2B5EF4-FFF2-40B4-BE49-F238E27FC236}">
                <a16:creationId xmlns:a16="http://schemas.microsoft.com/office/drawing/2014/main" id="{448F8F4B-EF90-43D7-9B94-5C223DFBCA36}"/>
              </a:ext>
            </a:extLst>
          </p:cNvPr>
          <p:cNvSpPr/>
          <p:nvPr/>
        </p:nvSpPr>
        <p:spPr>
          <a:xfrm>
            <a:off x="984206" y="4288574"/>
            <a:ext cx="2789872" cy="836962"/>
          </a:xfrm>
          <a:prstGeom prst="flowChartAlternateProcess">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bg1">
                    <a:lumMod val="50000"/>
                  </a:schemeClr>
                </a:solidFill>
                <a:latin typeface="Century Gothic" panose="020B0502020202020204" pitchFamily="34" charset="0"/>
              </a:rPr>
              <a:t>friend</a:t>
            </a:r>
          </a:p>
        </p:txBody>
      </p:sp>
      <p:sp>
        <p:nvSpPr>
          <p:cNvPr id="25" name="Flowchart: Alternate Process 24">
            <a:extLst>
              <a:ext uri="{FF2B5EF4-FFF2-40B4-BE49-F238E27FC236}">
                <a16:creationId xmlns:a16="http://schemas.microsoft.com/office/drawing/2014/main" id="{BABF505A-73CA-45DE-9E61-0DB12E4135F4}"/>
              </a:ext>
            </a:extLst>
          </p:cNvPr>
          <p:cNvSpPr/>
          <p:nvPr/>
        </p:nvSpPr>
        <p:spPr>
          <a:xfrm>
            <a:off x="5369922" y="1972488"/>
            <a:ext cx="2789872" cy="836962"/>
          </a:xfrm>
          <a:prstGeom prst="flowChartAlternateProcess">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chemeClr val="bg1">
                    <a:lumMod val="50000"/>
                  </a:schemeClr>
                </a:solidFill>
                <a:latin typeface="Century Gothic" panose="020B0502020202020204" pitchFamily="34" charset="0"/>
              </a:rPr>
              <a:t>lady</a:t>
            </a:r>
          </a:p>
        </p:txBody>
      </p:sp>
      <p:sp>
        <p:nvSpPr>
          <p:cNvPr id="26" name="Flowchart: Alternate Process 25">
            <a:extLst>
              <a:ext uri="{FF2B5EF4-FFF2-40B4-BE49-F238E27FC236}">
                <a16:creationId xmlns:a16="http://schemas.microsoft.com/office/drawing/2014/main" id="{1EAA4AD9-1E43-4267-8733-61C73A511695}"/>
              </a:ext>
            </a:extLst>
          </p:cNvPr>
          <p:cNvSpPr/>
          <p:nvPr/>
        </p:nvSpPr>
        <p:spPr>
          <a:xfrm>
            <a:off x="3177064" y="3141934"/>
            <a:ext cx="2789872" cy="836962"/>
          </a:xfrm>
          <a:prstGeom prst="flowChartAlternateProcess">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the</a:t>
            </a:r>
          </a:p>
        </p:txBody>
      </p:sp>
      <p:sp>
        <p:nvSpPr>
          <p:cNvPr id="27" name="Flowchart: Alternate Process 26">
            <a:extLst>
              <a:ext uri="{FF2B5EF4-FFF2-40B4-BE49-F238E27FC236}">
                <a16:creationId xmlns:a16="http://schemas.microsoft.com/office/drawing/2014/main" id="{12780CA3-EA9D-4FE6-81FD-AF7E2DB25DE5}"/>
              </a:ext>
            </a:extLst>
          </p:cNvPr>
          <p:cNvSpPr/>
          <p:nvPr/>
        </p:nvSpPr>
        <p:spPr>
          <a:xfrm>
            <a:off x="5369922" y="4287410"/>
            <a:ext cx="2789872" cy="836962"/>
          </a:xfrm>
          <a:prstGeom prst="flowChartAlternateProcess">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another</a:t>
            </a:r>
            <a:endParaRPr lang="en-GB" sz="2800" dirty="0"/>
          </a:p>
        </p:txBody>
      </p:sp>
      <p:sp>
        <p:nvSpPr>
          <p:cNvPr id="16" name="Rectangle 15">
            <a:extLst>
              <a:ext uri="{FF2B5EF4-FFF2-40B4-BE49-F238E27FC236}">
                <a16:creationId xmlns:a16="http://schemas.microsoft.com/office/drawing/2014/main" id="{90FDFCB4-4501-483B-B40E-EFCE4A0FC8A5}"/>
              </a:ext>
            </a:extLst>
          </p:cNvPr>
          <p:cNvSpPr/>
          <p:nvPr/>
        </p:nvSpPr>
        <p:spPr>
          <a:xfrm>
            <a:off x="7408975" y="4416486"/>
            <a:ext cx="736847" cy="707886"/>
          </a:xfrm>
          <a:prstGeom prst="rect">
            <a:avLst/>
          </a:prstGeom>
        </p:spPr>
        <p:txBody>
          <a:bodyPr wrap="square">
            <a:spAutoFit/>
          </a:bodyPr>
          <a:lstStyle/>
          <a:p>
            <a:r>
              <a:rPr lang="en-GB" sz="4000" b="1" dirty="0">
                <a:solidFill>
                  <a:srgbClr val="FF0000"/>
                </a:solidFill>
                <a:latin typeface="Century Gothic" panose="020B0502020202020204" pitchFamily="34" charset="0"/>
                <a:sym typeface="Wingdings" panose="05000000000000000000" pitchFamily="2" charset="2"/>
              </a:rPr>
              <a:t></a:t>
            </a:r>
            <a:endParaRPr lang="en-GB" sz="4000" dirty="0"/>
          </a:p>
        </p:txBody>
      </p:sp>
      <p:sp>
        <p:nvSpPr>
          <p:cNvPr id="28" name="Rectangle 27">
            <a:extLst>
              <a:ext uri="{FF2B5EF4-FFF2-40B4-BE49-F238E27FC236}">
                <a16:creationId xmlns:a16="http://schemas.microsoft.com/office/drawing/2014/main" id="{67DE9BC7-4C5A-446C-8C37-644230339477}"/>
              </a:ext>
            </a:extLst>
          </p:cNvPr>
          <p:cNvSpPr/>
          <p:nvPr/>
        </p:nvSpPr>
        <p:spPr>
          <a:xfrm>
            <a:off x="4800420" y="3233367"/>
            <a:ext cx="736847" cy="707886"/>
          </a:xfrm>
          <a:prstGeom prst="rect">
            <a:avLst/>
          </a:prstGeom>
        </p:spPr>
        <p:txBody>
          <a:bodyPr wrap="square">
            <a:spAutoFit/>
          </a:bodyPr>
          <a:lstStyle/>
          <a:p>
            <a:r>
              <a:rPr lang="en-GB" sz="4000" b="1" dirty="0">
                <a:solidFill>
                  <a:srgbClr val="FF0000"/>
                </a:solidFill>
                <a:latin typeface="Century Gothic" panose="020B0502020202020204" pitchFamily="34" charset="0"/>
                <a:sym typeface="Wingdings" panose="05000000000000000000" pitchFamily="2" charset="2"/>
              </a:rPr>
              <a:t></a:t>
            </a:r>
            <a:endParaRPr lang="en-GB" sz="4000" dirty="0"/>
          </a:p>
        </p:txBody>
      </p:sp>
      <p:sp>
        <p:nvSpPr>
          <p:cNvPr id="29" name="Rectangle 28">
            <a:extLst>
              <a:ext uri="{FF2B5EF4-FFF2-40B4-BE49-F238E27FC236}">
                <a16:creationId xmlns:a16="http://schemas.microsoft.com/office/drawing/2014/main" id="{6CCADF10-4771-4D7F-B2C7-20832D1D2153}"/>
              </a:ext>
            </a:extLst>
          </p:cNvPr>
          <p:cNvSpPr/>
          <p:nvPr/>
        </p:nvSpPr>
        <p:spPr>
          <a:xfrm>
            <a:off x="2644626" y="2085509"/>
            <a:ext cx="736847" cy="707886"/>
          </a:xfrm>
          <a:prstGeom prst="rect">
            <a:avLst/>
          </a:prstGeom>
        </p:spPr>
        <p:txBody>
          <a:bodyPr wrap="square">
            <a:spAutoFit/>
          </a:bodyPr>
          <a:lstStyle/>
          <a:p>
            <a:r>
              <a:rPr lang="en-GB" sz="4000" b="1" dirty="0">
                <a:solidFill>
                  <a:srgbClr val="FF0000"/>
                </a:solidFill>
                <a:latin typeface="Century Gothic" panose="020B0502020202020204" pitchFamily="34" charset="0"/>
                <a:sym typeface="Wingdings" panose="05000000000000000000" pitchFamily="2" charset="2"/>
              </a:rPr>
              <a:t></a:t>
            </a:r>
            <a:endParaRPr lang="en-GB" sz="4000" dirty="0"/>
          </a:p>
        </p:txBody>
      </p:sp>
    </p:spTree>
    <p:extLst>
      <p:ext uri="{BB962C8B-B14F-4D97-AF65-F5344CB8AC3E}">
        <p14:creationId xmlns:p14="http://schemas.microsoft.com/office/powerpoint/2010/main" val="2875168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The missing words from this sentence belong to which word class?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nSpc>
                <a:spcPct val="150000"/>
              </a:lnSpc>
            </a:pPr>
            <a:r>
              <a:rPr lang="en-GB" sz="2800" b="1" dirty="0">
                <a:solidFill>
                  <a:schemeClr val="tx1"/>
                </a:solidFill>
                <a:latin typeface="Century Gothic" panose="020B0502020202020204" pitchFamily="34" charset="0"/>
              </a:rPr>
              <a:t>Every morning, Annabel watched closely as the caterpillar began to grow </a:t>
            </a:r>
            <a:r>
              <a:rPr lang="en-GB" sz="2800" b="1" spc="-300" dirty="0">
                <a:solidFill>
                  <a:schemeClr val="tx1"/>
                </a:solidFill>
                <a:latin typeface="Century Gothic" panose="020B0502020202020204" pitchFamily="34" charset="0"/>
              </a:rPr>
              <a:t>________</a:t>
            </a:r>
            <a:r>
              <a:rPr lang="en-GB" sz="2800" b="1" dirty="0">
                <a:solidFill>
                  <a:schemeClr val="tx1"/>
                </a:solidFill>
                <a:latin typeface="Century Gothic" panose="020B0502020202020204" pitchFamily="34" charset="0"/>
              </a:rPr>
              <a:t> a butterfly </a:t>
            </a:r>
            <a:r>
              <a:rPr lang="en-GB" sz="2800" b="1" spc="-300" dirty="0">
                <a:solidFill>
                  <a:schemeClr val="tx1"/>
                </a:solidFill>
                <a:latin typeface="Century Gothic" panose="020B0502020202020204" pitchFamily="34" charset="0"/>
              </a:rPr>
              <a:t>__________</a:t>
            </a:r>
            <a:r>
              <a:rPr lang="en-GB" sz="2800" b="1" dirty="0">
                <a:solidFill>
                  <a:schemeClr val="tx1"/>
                </a:solidFill>
                <a:latin typeface="Century Gothic" panose="020B0502020202020204" pitchFamily="34" charset="0"/>
              </a:rPr>
              <a:t> the transparent jar.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Flowchart: Alternate Process 6">
            <a:extLst>
              <a:ext uri="{FF2B5EF4-FFF2-40B4-BE49-F238E27FC236}">
                <a16:creationId xmlns:a16="http://schemas.microsoft.com/office/drawing/2014/main" id="{F251BCC1-462A-4F25-8C64-B86B4225F4FC}"/>
              </a:ext>
            </a:extLst>
          </p:cNvPr>
          <p:cNvSpPr/>
          <p:nvPr/>
        </p:nvSpPr>
        <p:spPr>
          <a:xfrm>
            <a:off x="401265" y="4822544"/>
            <a:ext cx="4044125" cy="898733"/>
          </a:xfrm>
          <a:prstGeom prst="flowChartAlternateProcess">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determiners</a:t>
            </a:r>
          </a:p>
        </p:txBody>
      </p:sp>
      <p:sp>
        <p:nvSpPr>
          <p:cNvPr id="12" name="Flowchart: Alternate Process 11">
            <a:extLst>
              <a:ext uri="{FF2B5EF4-FFF2-40B4-BE49-F238E27FC236}">
                <a16:creationId xmlns:a16="http://schemas.microsoft.com/office/drawing/2014/main" id="{97DAD390-7780-4AF8-ACD0-5D4A18ABAAAD}"/>
              </a:ext>
            </a:extLst>
          </p:cNvPr>
          <p:cNvSpPr/>
          <p:nvPr/>
        </p:nvSpPr>
        <p:spPr>
          <a:xfrm>
            <a:off x="4635643" y="4822543"/>
            <a:ext cx="4042800" cy="898733"/>
          </a:xfrm>
          <a:prstGeom prst="flowChartAlternateProcess">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tx1"/>
                </a:solidFill>
                <a:latin typeface="Century Gothic" panose="020B0502020202020204" pitchFamily="34" charset="0"/>
              </a:rPr>
              <a:t>prepositions</a:t>
            </a:r>
          </a:p>
        </p:txBody>
      </p:sp>
    </p:spTree>
    <p:extLst>
      <p:ext uri="{BB962C8B-B14F-4D97-AF65-F5344CB8AC3E}">
        <p14:creationId xmlns:p14="http://schemas.microsoft.com/office/powerpoint/2010/main" val="241633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The missing words from this sentence belong to which word class?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nSpc>
                <a:spcPct val="150000"/>
              </a:lnSpc>
            </a:pPr>
            <a:r>
              <a:rPr lang="en-GB" sz="2800" b="1" dirty="0">
                <a:solidFill>
                  <a:schemeClr val="tx1"/>
                </a:solidFill>
                <a:latin typeface="Century Gothic" panose="020B0502020202020204" pitchFamily="34" charset="0"/>
              </a:rPr>
              <a:t>Every morning, Annabel watched closely as the caterpillar began to grow </a:t>
            </a:r>
            <a:r>
              <a:rPr lang="en-GB" sz="2800" b="1" spc="-300" dirty="0">
                <a:solidFill>
                  <a:schemeClr val="tx1"/>
                </a:solidFill>
                <a:latin typeface="Century Gothic" panose="020B0502020202020204" pitchFamily="34" charset="0"/>
              </a:rPr>
              <a:t>________</a:t>
            </a:r>
            <a:r>
              <a:rPr lang="en-GB" sz="2800" b="1" dirty="0">
                <a:solidFill>
                  <a:schemeClr val="tx1"/>
                </a:solidFill>
                <a:latin typeface="Century Gothic" panose="020B0502020202020204" pitchFamily="34" charset="0"/>
              </a:rPr>
              <a:t> a butterfly </a:t>
            </a:r>
            <a:r>
              <a:rPr lang="en-GB" sz="2800" b="1" spc="-300" dirty="0">
                <a:solidFill>
                  <a:schemeClr val="tx1"/>
                </a:solidFill>
                <a:latin typeface="Century Gothic" panose="020B0502020202020204" pitchFamily="34" charset="0"/>
              </a:rPr>
              <a:t>__________</a:t>
            </a:r>
            <a:r>
              <a:rPr lang="en-GB" sz="2800" b="1" dirty="0">
                <a:solidFill>
                  <a:schemeClr val="tx1"/>
                </a:solidFill>
                <a:latin typeface="Century Gothic" panose="020B0502020202020204" pitchFamily="34" charset="0"/>
              </a:rPr>
              <a:t> the transparent jar.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3" name="Flowchart: Alternate Process 12">
            <a:extLst>
              <a:ext uri="{FF2B5EF4-FFF2-40B4-BE49-F238E27FC236}">
                <a16:creationId xmlns:a16="http://schemas.microsoft.com/office/drawing/2014/main" id="{D2B89733-5607-4929-9DFD-CB6F444EFF78}"/>
              </a:ext>
            </a:extLst>
          </p:cNvPr>
          <p:cNvSpPr/>
          <p:nvPr/>
        </p:nvSpPr>
        <p:spPr>
          <a:xfrm>
            <a:off x="401265" y="4822544"/>
            <a:ext cx="4044125" cy="898733"/>
          </a:xfrm>
          <a:prstGeom prst="flowChartAlternateProcess">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chemeClr val="bg1">
                    <a:lumMod val="50000"/>
                  </a:schemeClr>
                </a:solidFill>
                <a:latin typeface="Century Gothic" panose="020B0502020202020204" pitchFamily="34" charset="0"/>
              </a:rPr>
              <a:t>determiners</a:t>
            </a:r>
          </a:p>
        </p:txBody>
      </p:sp>
      <p:sp>
        <p:nvSpPr>
          <p:cNvPr id="14" name="Flowchart: Alternate Process 13">
            <a:extLst>
              <a:ext uri="{FF2B5EF4-FFF2-40B4-BE49-F238E27FC236}">
                <a16:creationId xmlns:a16="http://schemas.microsoft.com/office/drawing/2014/main" id="{5C301534-69DC-4F96-BD2A-0A7957AC97D4}"/>
              </a:ext>
            </a:extLst>
          </p:cNvPr>
          <p:cNvSpPr/>
          <p:nvPr/>
        </p:nvSpPr>
        <p:spPr>
          <a:xfrm>
            <a:off x="4635643" y="4822543"/>
            <a:ext cx="4042800" cy="898733"/>
          </a:xfrm>
          <a:prstGeom prst="flowChartAlternateProcess">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200" b="1" dirty="0">
                <a:solidFill>
                  <a:srgbClr val="FF0000"/>
                </a:solidFill>
                <a:latin typeface="Century Gothic" panose="020B0502020202020204" pitchFamily="34" charset="0"/>
              </a:rPr>
              <a:t>prepositions</a:t>
            </a:r>
          </a:p>
        </p:txBody>
      </p:sp>
    </p:spTree>
    <p:extLst>
      <p:ext uri="{BB962C8B-B14F-4D97-AF65-F5344CB8AC3E}">
        <p14:creationId xmlns:p14="http://schemas.microsoft.com/office/powerpoint/2010/main" val="38152120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Are the underlined words in the sentences below the subject or the object?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349B9A4B-CA74-449F-A0DE-713306D133AF}"/>
              </a:ext>
            </a:extLst>
          </p:cNvPr>
          <p:cNvGraphicFramePr>
            <a:graphicFrameLocks noGrp="1"/>
          </p:cNvGraphicFramePr>
          <p:nvPr>
            <p:extLst>
              <p:ext uri="{D42A27DB-BD31-4B8C-83A1-F6EECF244321}">
                <p14:modId xmlns:p14="http://schemas.microsoft.com/office/powerpoint/2010/main" val="424764875"/>
              </p:ext>
            </p:extLst>
          </p:nvPr>
        </p:nvGraphicFramePr>
        <p:xfrm>
          <a:off x="768349" y="2103017"/>
          <a:ext cx="7607299" cy="3313626"/>
        </p:xfrm>
        <a:graphic>
          <a:graphicData uri="http://schemas.openxmlformats.org/drawingml/2006/table">
            <a:tbl>
              <a:tblPr firstRow="1" bandRow="1">
                <a:tableStyleId>{5C22544A-7EE6-4342-B048-85BDC9FD1C3A}</a:tableStyleId>
              </a:tblPr>
              <a:tblGrid>
                <a:gridCol w="4908869">
                  <a:extLst>
                    <a:ext uri="{9D8B030D-6E8A-4147-A177-3AD203B41FA5}">
                      <a16:colId xmlns:a16="http://schemas.microsoft.com/office/drawing/2014/main" val="983577309"/>
                    </a:ext>
                  </a:extLst>
                </a:gridCol>
                <a:gridCol w="1349215">
                  <a:extLst>
                    <a:ext uri="{9D8B030D-6E8A-4147-A177-3AD203B41FA5}">
                      <a16:colId xmlns:a16="http://schemas.microsoft.com/office/drawing/2014/main" val="1138443128"/>
                    </a:ext>
                  </a:extLst>
                </a:gridCol>
                <a:gridCol w="1349215">
                  <a:extLst>
                    <a:ext uri="{9D8B030D-6E8A-4147-A177-3AD203B41FA5}">
                      <a16:colId xmlns:a16="http://schemas.microsoft.com/office/drawing/2014/main" val="3182159128"/>
                    </a:ext>
                  </a:extLst>
                </a:gridCol>
              </a:tblGrid>
              <a:tr h="491076">
                <a:tc>
                  <a:txBody>
                    <a:bodyPr/>
                    <a:lstStyle/>
                    <a:p>
                      <a:pPr algn="ctr"/>
                      <a:r>
                        <a:rPr lang="en-GB" sz="2200" b="1" dirty="0">
                          <a:solidFill>
                            <a:schemeClr val="tx1"/>
                          </a:solidFill>
                          <a:latin typeface="Century Gothic" panose="020B0502020202020204" pitchFamily="34" charset="0"/>
                        </a:rPr>
                        <a:t>Sentence</a:t>
                      </a:r>
                    </a:p>
                  </a:txBody>
                  <a:tcPr marL="77171"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200" b="1" dirty="0">
                          <a:solidFill>
                            <a:schemeClr val="tx1"/>
                          </a:solidFill>
                          <a:latin typeface="Century Gothic" panose="020B0502020202020204" pitchFamily="34" charset="0"/>
                        </a:rPr>
                        <a:t>Subject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200" b="1" dirty="0">
                          <a:solidFill>
                            <a:schemeClr val="tx1"/>
                          </a:solidFill>
                          <a:latin typeface="Century Gothic" panose="020B0502020202020204" pitchFamily="34" charset="0"/>
                        </a:rPr>
                        <a:t>Object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99999388"/>
                  </a:ext>
                </a:extLst>
              </a:tr>
              <a:tr h="0">
                <a:tc>
                  <a:txBody>
                    <a:bodyPr/>
                    <a:lstStyle/>
                    <a:p>
                      <a:r>
                        <a:rPr lang="en-GB" sz="2200" b="1" dirty="0">
                          <a:solidFill>
                            <a:schemeClr val="tx1"/>
                          </a:solidFill>
                          <a:latin typeface="Century Gothic" panose="020B0502020202020204" pitchFamily="34" charset="0"/>
                        </a:rPr>
                        <a:t>A. As the little </a:t>
                      </a:r>
                      <a:r>
                        <a:rPr lang="en-GB" sz="2200" b="1" u="sng" dirty="0">
                          <a:solidFill>
                            <a:schemeClr val="tx1"/>
                          </a:solidFill>
                          <a:latin typeface="Century Gothic" panose="020B0502020202020204" pitchFamily="34" charset="0"/>
                        </a:rPr>
                        <a:t>vessel</a:t>
                      </a:r>
                      <a:r>
                        <a:rPr lang="en-GB" sz="2200" b="1" dirty="0">
                          <a:solidFill>
                            <a:schemeClr val="tx1"/>
                          </a:solidFill>
                          <a:latin typeface="Century Gothic" panose="020B0502020202020204" pitchFamily="34" charset="0"/>
                        </a:rPr>
                        <a:t> struggled to keep afloat upon the angry waves, members of the crew shrieked for help.</a:t>
                      </a:r>
                    </a:p>
                  </a:txBody>
                  <a:tcPr marL="77171" marR="0" marT="0" marB="701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41815515"/>
                  </a:ext>
                </a:extLst>
              </a:tr>
              <a:tr h="1226786">
                <a:tc>
                  <a:txBody>
                    <a:bodyPr/>
                    <a:lstStyle/>
                    <a:p>
                      <a:r>
                        <a:rPr lang="en-GB" sz="2200" b="1" u="none" dirty="0">
                          <a:solidFill>
                            <a:schemeClr val="tx1"/>
                          </a:solidFill>
                          <a:latin typeface="Century Gothic" panose="020B0502020202020204" pitchFamily="34" charset="0"/>
                        </a:rPr>
                        <a:t>B. One wintry night, the undercover detective put his </a:t>
                      </a:r>
                      <a:r>
                        <a:rPr lang="en-GB" sz="2200" b="1" i="0" u="sng" dirty="0">
                          <a:solidFill>
                            <a:schemeClr val="tx1"/>
                          </a:solidFill>
                          <a:latin typeface="Century Gothic" panose="020B0502020202020204" pitchFamily="34" charset="0"/>
                        </a:rPr>
                        <a:t>hands</a:t>
                      </a:r>
                      <a:r>
                        <a:rPr lang="en-GB" sz="2200" b="1" u="none" dirty="0">
                          <a:solidFill>
                            <a:schemeClr val="tx1"/>
                          </a:solidFill>
                          <a:latin typeface="Century Gothic" panose="020B0502020202020204" pitchFamily="34" charset="0"/>
                        </a:rPr>
                        <a:t> deep into his pockets and scurried along the deserted city streets. </a:t>
                      </a:r>
                    </a:p>
                  </a:txBody>
                  <a:tcPr marL="77171" marR="0" marT="0" marB="701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0322703"/>
                  </a:ext>
                </a:extLst>
              </a:tr>
            </a:tbl>
          </a:graphicData>
        </a:graphic>
      </p:graphicFrame>
    </p:spTree>
    <p:extLst>
      <p:ext uri="{BB962C8B-B14F-4D97-AF65-F5344CB8AC3E}">
        <p14:creationId xmlns:p14="http://schemas.microsoft.com/office/powerpoint/2010/main" val="20224100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Are the underlined words in the sentences below the subject or the object?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349B9A4B-CA74-449F-A0DE-713306D133AF}"/>
              </a:ext>
            </a:extLst>
          </p:cNvPr>
          <p:cNvGraphicFramePr>
            <a:graphicFrameLocks noGrp="1"/>
          </p:cNvGraphicFramePr>
          <p:nvPr>
            <p:extLst>
              <p:ext uri="{D42A27DB-BD31-4B8C-83A1-F6EECF244321}">
                <p14:modId xmlns:p14="http://schemas.microsoft.com/office/powerpoint/2010/main" val="1504677176"/>
              </p:ext>
            </p:extLst>
          </p:nvPr>
        </p:nvGraphicFramePr>
        <p:xfrm>
          <a:off x="768349" y="2103017"/>
          <a:ext cx="7607299" cy="3313626"/>
        </p:xfrm>
        <a:graphic>
          <a:graphicData uri="http://schemas.openxmlformats.org/drawingml/2006/table">
            <a:tbl>
              <a:tblPr firstRow="1" bandRow="1">
                <a:tableStyleId>{5C22544A-7EE6-4342-B048-85BDC9FD1C3A}</a:tableStyleId>
              </a:tblPr>
              <a:tblGrid>
                <a:gridCol w="4908869">
                  <a:extLst>
                    <a:ext uri="{9D8B030D-6E8A-4147-A177-3AD203B41FA5}">
                      <a16:colId xmlns:a16="http://schemas.microsoft.com/office/drawing/2014/main" val="983577309"/>
                    </a:ext>
                  </a:extLst>
                </a:gridCol>
                <a:gridCol w="1349215">
                  <a:extLst>
                    <a:ext uri="{9D8B030D-6E8A-4147-A177-3AD203B41FA5}">
                      <a16:colId xmlns:a16="http://schemas.microsoft.com/office/drawing/2014/main" val="1138443128"/>
                    </a:ext>
                  </a:extLst>
                </a:gridCol>
                <a:gridCol w="1349215">
                  <a:extLst>
                    <a:ext uri="{9D8B030D-6E8A-4147-A177-3AD203B41FA5}">
                      <a16:colId xmlns:a16="http://schemas.microsoft.com/office/drawing/2014/main" val="3182159128"/>
                    </a:ext>
                  </a:extLst>
                </a:gridCol>
              </a:tblGrid>
              <a:tr h="491076">
                <a:tc>
                  <a:txBody>
                    <a:bodyPr/>
                    <a:lstStyle/>
                    <a:p>
                      <a:pPr algn="ctr"/>
                      <a:r>
                        <a:rPr lang="en-GB" sz="2200" b="1" dirty="0">
                          <a:solidFill>
                            <a:schemeClr val="tx1"/>
                          </a:solidFill>
                          <a:latin typeface="Century Gothic" panose="020B0502020202020204" pitchFamily="34" charset="0"/>
                        </a:rPr>
                        <a:t>Sentence</a:t>
                      </a:r>
                    </a:p>
                  </a:txBody>
                  <a:tcPr marL="77171"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200" b="1" dirty="0">
                          <a:solidFill>
                            <a:schemeClr val="tx1"/>
                          </a:solidFill>
                          <a:latin typeface="Century Gothic" panose="020B0502020202020204" pitchFamily="34" charset="0"/>
                        </a:rPr>
                        <a:t>Subject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200" b="1" dirty="0">
                          <a:solidFill>
                            <a:schemeClr val="tx1"/>
                          </a:solidFill>
                          <a:latin typeface="Century Gothic" panose="020B0502020202020204" pitchFamily="34" charset="0"/>
                        </a:rPr>
                        <a:t>Object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99999388"/>
                  </a:ext>
                </a:extLst>
              </a:tr>
              <a:tr h="0">
                <a:tc>
                  <a:txBody>
                    <a:bodyPr/>
                    <a:lstStyle/>
                    <a:p>
                      <a:r>
                        <a:rPr lang="en-GB" sz="2200" b="1" dirty="0">
                          <a:solidFill>
                            <a:schemeClr val="tx1"/>
                          </a:solidFill>
                          <a:latin typeface="Century Gothic" panose="020B0502020202020204" pitchFamily="34" charset="0"/>
                        </a:rPr>
                        <a:t>A. As the little </a:t>
                      </a:r>
                      <a:r>
                        <a:rPr lang="en-GB" sz="2200" b="1" u="sng" dirty="0">
                          <a:solidFill>
                            <a:schemeClr val="tx1"/>
                          </a:solidFill>
                          <a:latin typeface="Century Gothic" panose="020B0502020202020204" pitchFamily="34" charset="0"/>
                        </a:rPr>
                        <a:t>vessel</a:t>
                      </a:r>
                      <a:r>
                        <a:rPr lang="en-GB" sz="2200" b="1" dirty="0">
                          <a:solidFill>
                            <a:schemeClr val="tx1"/>
                          </a:solidFill>
                          <a:latin typeface="Century Gothic" panose="020B0502020202020204" pitchFamily="34" charset="0"/>
                        </a:rPr>
                        <a:t> struggled to keep afloat upon the angry waves, members of the crew shrieked for help.</a:t>
                      </a:r>
                    </a:p>
                  </a:txBody>
                  <a:tcPr marL="77171" marR="0" marT="0" marB="701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4800" b="1" dirty="0">
                          <a:solidFill>
                            <a:srgbClr val="FF0000"/>
                          </a:solidFill>
                          <a:latin typeface="Century Gothic" panose="020B0502020202020204" pitchFamily="34" charset="0"/>
                          <a:sym typeface="Wingdings" panose="05000000000000000000" pitchFamily="2" charset="2"/>
                        </a:rPr>
                        <a:t></a:t>
                      </a:r>
                      <a:endParaRPr lang="en-GB" sz="48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41815515"/>
                  </a:ext>
                </a:extLst>
              </a:tr>
              <a:tr h="1226786">
                <a:tc>
                  <a:txBody>
                    <a:bodyPr/>
                    <a:lstStyle/>
                    <a:p>
                      <a:r>
                        <a:rPr lang="en-GB" sz="2200" b="1" u="none" dirty="0">
                          <a:solidFill>
                            <a:schemeClr val="tx1"/>
                          </a:solidFill>
                          <a:latin typeface="Century Gothic" panose="020B0502020202020204" pitchFamily="34" charset="0"/>
                        </a:rPr>
                        <a:t>B. One wintry night, the undercover detective put his </a:t>
                      </a:r>
                      <a:r>
                        <a:rPr lang="en-GB" sz="2200" b="1" i="0" u="sng" dirty="0">
                          <a:solidFill>
                            <a:schemeClr val="tx1"/>
                          </a:solidFill>
                          <a:latin typeface="Century Gothic" panose="020B0502020202020204" pitchFamily="34" charset="0"/>
                        </a:rPr>
                        <a:t>hands</a:t>
                      </a:r>
                      <a:r>
                        <a:rPr lang="en-GB" sz="2200" b="1" u="none" dirty="0">
                          <a:solidFill>
                            <a:schemeClr val="tx1"/>
                          </a:solidFill>
                          <a:latin typeface="Century Gothic" panose="020B0502020202020204" pitchFamily="34" charset="0"/>
                        </a:rPr>
                        <a:t> deep into his pockets and scurried along the deserted city streets. </a:t>
                      </a:r>
                    </a:p>
                  </a:txBody>
                  <a:tcPr marL="77171" marR="0" marT="0" marB="7015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22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4800" b="1" dirty="0">
                          <a:solidFill>
                            <a:srgbClr val="FF0000"/>
                          </a:solidFill>
                          <a:latin typeface="Century Gothic" panose="020B0502020202020204" pitchFamily="34" charset="0"/>
                          <a:sym typeface="Wingdings" panose="05000000000000000000" pitchFamily="2" charset="2"/>
                        </a:rPr>
                        <a:t></a:t>
                      </a:r>
                      <a:endParaRPr lang="en-GB" sz="4800" b="1" dirty="0">
                        <a:solidFill>
                          <a:srgbClr val="FF0000"/>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20322703"/>
                  </a:ext>
                </a:extLst>
              </a:tr>
            </a:tbl>
          </a:graphicData>
        </a:graphic>
      </p:graphicFrame>
    </p:spTree>
    <p:extLst>
      <p:ext uri="{BB962C8B-B14F-4D97-AF65-F5344CB8AC3E}">
        <p14:creationId xmlns:p14="http://schemas.microsoft.com/office/powerpoint/2010/main" val="26935156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of these sentences uses a subordinating conjunction?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A. “I won’t respond until you stop shrieking,” said the teacher calmly.</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400" b="1" dirty="0">
                <a:solidFill>
                  <a:schemeClr val="tx1"/>
                </a:solidFill>
                <a:latin typeface="Century Gothic" panose="020B0502020202020204" pitchFamily="34" charset="0"/>
              </a:rPr>
              <a:t>B. This morning, Tyson woke up with a terrible cold but I made sure that he still went to school.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170248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of these sentences uses a subordinating conjunction?</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400" b="1" dirty="0">
                <a:solidFill>
                  <a:srgbClr val="FF0000"/>
                </a:solidFill>
                <a:latin typeface="Century Gothic" panose="020B0502020202020204" pitchFamily="34" charset="0"/>
              </a:rPr>
              <a:t>A. “I won’t respond until you stop shrieking,” said the teacher calmly.</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bg1">
                  <a:lumMod val="50000"/>
                </a:schemeClr>
              </a:solidFill>
              <a:latin typeface="Century Gothic" panose="020B0502020202020204" pitchFamily="34" charset="0"/>
            </a:endParaRPr>
          </a:p>
          <a:p>
            <a:r>
              <a:rPr lang="en-GB" sz="2400" b="1" dirty="0">
                <a:solidFill>
                  <a:schemeClr val="bg1">
                    <a:lumMod val="50000"/>
                  </a:schemeClr>
                </a:solidFill>
                <a:latin typeface="Century Gothic" panose="020B0502020202020204" pitchFamily="34" charset="0"/>
              </a:rPr>
              <a:t>B. This morning, Tyson woke up with a terrible cold but I made sure that he still went to school. </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‘Until’ is a subordinating conjunction whereas ‘but’ is a coordinating conjunction.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2042571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Liam thinks the only preposition that could complete this sentence is ‘near’.</a:t>
            </a:r>
          </a:p>
          <a:p>
            <a:endParaRPr lang="en-GB" sz="2400" b="1" dirty="0">
              <a:solidFill>
                <a:schemeClr val="tx1"/>
              </a:solidFill>
              <a:latin typeface="Century Gothic" panose="020B0502020202020204" pitchFamily="34" charset="0"/>
            </a:endParaRPr>
          </a:p>
          <a:p>
            <a:pPr>
              <a:lnSpc>
                <a:spcPct val="150000"/>
              </a:lnSpc>
            </a:pPr>
            <a:r>
              <a:rPr lang="en-GB" sz="2800" b="1" dirty="0">
                <a:solidFill>
                  <a:schemeClr val="tx1"/>
                </a:solidFill>
                <a:latin typeface="Century Gothic" panose="020B0502020202020204" pitchFamily="34" charset="0"/>
              </a:rPr>
              <a:t>“After we have eaten dinner </a:t>
            </a:r>
            <a:r>
              <a:rPr lang="en-GB" sz="2800" b="1" spc="-300" dirty="0">
                <a:solidFill>
                  <a:schemeClr val="tx1"/>
                </a:solidFill>
                <a:latin typeface="Century Gothic" panose="020B0502020202020204" pitchFamily="34" charset="0"/>
              </a:rPr>
              <a:t>_________</a:t>
            </a:r>
            <a:r>
              <a:rPr lang="en-GB" sz="2800" b="1" dirty="0">
                <a:solidFill>
                  <a:schemeClr val="tx1"/>
                </a:solidFill>
                <a:latin typeface="Century Gothic" panose="020B0502020202020204" pitchFamily="34" charset="0"/>
              </a:rPr>
              <a:t>  the harbour, we can visit the amusement arcade as long as you don’t tease your brother again,” promised Lyla’s mum.</a:t>
            </a:r>
          </a:p>
          <a:p>
            <a:endParaRPr lang="en-GB" sz="12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how you know.</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109867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Liam thinks the only preposition that could complete this sentence is ‘near’.</a:t>
            </a:r>
          </a:p>
          <a:p>
            <a:endParaRPr lang="en-GB" sz="2400" b="1" dirty="0">
              <a:solidFill>
                <a:schemeClr val="tx1"/>
              </a:solidFill>
              <a:latin typeface="Century Gothic" panose="020B0502020202020204" pitchFamily="34" charset="0"/>
            </a:endParaRPr>
          </a:p>
          <a:p>
            <a:pPr>
              <a:lnSpc>
                <a:spcPct val="150000"/>
              </a:lnSpc>
            </a:pPr>
            <a:r>
              <a:rPr lang="en-GB" sz="2800" b="1" dirty="0">
                <a:solidFill>
                  <a:schemeClr val="tx1"/>
                </a:solidFill>
                <a:latin typeface="Century Gothic" panose="020B0502020202020204" pitchFamily="34" charset="0"/>
              </a:rPr>
              <a:t>“After we have eaten dinner </a:t>
            </a:r>
            <a:r>
              <a:rPr lang="en-GB" sz="2800" b="1" spc="-300" dirty="0">
                <a:solidFill>
                  <a:schemeClr val="tx1"/>
                </a:solidFill>
                <a:latin typeface="Century Gothic" panose="020B0502020202020204" pitchFamily="34" charset="0"/>
              </a:rPr>
              <a:t>_________</a:t>
            </a:r>
            <a:r>
              <a:rPr lang="en-GB" sz="2800" b="1" dirty="0">
                <a:solidFill>
                  <a:schemeClr val="tx1"/>
                </a:solidFill>
                <a:latin typeface="Century Gothic" panose="020B0502020202020204" pitchFamily="34" charset="0"/>
              </a:rPr>
              <a:t>  the harbour, we can visit the amusement arcade as long as you don’t tease your brother again,” promised Lyla’s mum.</a:t>
            </a:r>
          </a:p>
          <a:p>
            <a:endParaRPr lang="en-GB" sz="12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how you know.</a:t>
            </a:r>
          </a:p>
          <a:p>
            <a:r>
              <a:rPr lang="en-GB" sz="2000" b="1" dirty="0">
                <a:solidFill>
                  <a:schemeClr val="tx1"/>
                </a:solidFill>
                <a:latin typeface="Century Gothic" panose="020B0502020202020204" pitchFamily="34" charset="0"/>
              </a:rPr>
              <a:t>Liam is incorrect because…</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7290154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Liam thinks the only preposition that could complete this sentence is ‘near’.</a:t>
            </a:r>
          </a:p>
          <a:p>
            <a:endParaRPr lang="en-GB" sz="2400" b="1" dirty="0">
              <a:solidFill>
                <a:schemeClr val="tx1"/>
              </a:solidFill>
              <a:latin typeface="Century Gothic" panose="020B0502020202020204" pitchFamily="34" charset="0"/>
            </a:endParaRPr>
          </a:p>
          <a:p>
            <a:pPr>
              <a:lnSpc>
                <a:spcPct val="150000"/>
              </a:lnSpc>
            </a:pPr>
            <a:r>
              <a:rPr lang="en-GB" sz="2800" b="1" dirty="0">
                <a:solidFill>
                  <a:schemeClr val="tx1"/>
                </a:solidFill>
                <a:latin typeface="Century Gothic" panose="020B0502020202020204" pitchFamily="34" charset="0"/>
              </a:rPr>
              <a:t>“After we have eaten dinner </a:t>
            </a:r>
            <a:r>
              <a:rPr lang="en-GB" sz="2800" b="1" spc="-300" dirty="0">
                <a:solidFill>
                  <a:schemeClr val="tx1"/>
                </a:solidFill>
                <a:latin typeface="Century Gothic" panose="020B0502020202020204" pitchFamily="34" charset="0"/>
              </a:rPr>
              <a:t>_________</a:t>
            </a:r>
            <a:r>
              <a:rPr lang="en-GB" sz="2800" b="1" dirty="0">
                <a:solidFill>
                  <a:schemeClr val="tx1"/>
                </a:solidFill>
                <a:latin typeface="Century Gothic" panose="020B0502020202020204" pitchFamily="34" charset="0"/>
              </a:rPr>
              <a:t>  the harbour, we can visit the amusement arcade as long as you don’t tease your brother again,” promised Lyla’s mum.</a:t>
            </a:r>
          </a:p>
          <a:p>
            <a:endParaRPr lang="en-GB" sz="12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he correct? Explain how you know.</a:t>
            </a:r>
          </a:p>
          <a:p>
            <a:r>
              <a:rPr lang="en-GB" sz="2000" b="1" dirty="0">
                <a:solidFill>
                  <a:srgbClr val="FF0000"/>
                </a:solidFill>
                <a:latin typeface="Century Gothic" panose="020B0502020202020204" pitchFamily="34" charset="0"/>
              </a:rPr>
              <a:t>Liam is incorrect because there are various possible answers, for example: beside, around, by, in front of. </a:t>
            </a: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 name="TextBox 1">
            <a:extLst>
              <a:ext uri="{FF2B5EF4-FFF2-40B4-BE49-F238E27FC236}">
                <a16:creationId xmlns:a16="http://schemas.microsoft.com/office/drawing/2014/main" id="{4F2903D0-8CAB-4BF4-BE49-6C5A3253CB59}"/>
              </a:ext>
            </a:extLst>
          </p:cNvPr>
          <p:cNvSpPr txBox="1"/>
          <p:nvPr/>
        </p:nvSpPr>
        <p:spPr>
          <a:xfrm>
            <a:off x="5478227" y="1979550"/>
            <a:ext cx="1010653" cy="430887"/>
          </a:xfrm>
          <a:prstGeom prst="rect">
            <a:avLst/>
          </a:prstGeom>
          <a:noFill/>
        </p:spPr>
        <p:txBody>
          <a:bodyPr wrap="square" lIns="0" tIns="0" rIns="0" bIns="0" rtlCol="0" anchor="ctr" anchorCtr="1">
            <a:spAutoFit/>
          </a:bodyPr>
          <a:lstStyle/>
          <a:p>
            <a:r>
              <a:rPr lang="en-GB" sz="2800" b="1" dirty="0">
                <a:solidFill>
                  <a:srgbClr val="FF0000"/>
                </a:solidFill>
                <a:latin typeface="Century Gothic" panose="020B0502020202020204" pitchFamily="34" charset="0"/>
              </a:rPr>
              <a:t>by</a:t>
            </a:r>
          </a:p>
        </p:txBody>
      </p:sp>
    </p:spTree>
    <p:extLst>
      <p:ext uri="{BB962C8B-B14F-4D97-AF65-F5344CB8AC3E}">
        <p14:creationId xmlns:p14="http://schemas.microsoft.com/office/powerpoint/2010/main" val="3007389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Replace the coordinating conjunction in the sentence below with a subordinating conjunction but keep the meaning of the sentence the same.</a:t>
            </a:r>
          </a:p>
          <a:p>
            <a:endParaRPr lang="en-GB" sz="2400" b="1" dirty="0">
              <a:solidFill>
                <a:schemeClr val="tx1"/>
              </a:solidFill>
              <a:latin typeface="Century Gothic" panose="020B0502020202020204" pitchFamily="34" charset="0"/>
            </a:endParaRPr>
          </a:p>
          <a:p>
            <a:pPr>
              <a:lnSpc>
                <a:spcPct val="150000"/>
              </a:lnSpc>
            </a:pPr>
            <a:r>
              <a:rPr lang="en-GB" sz="3200" b="1" dirty="0">
                <a:solidFill>
                  <a:schemeClr val="tx1"/>
                </a:solidFill>
                <a:latin typeface="Century Gothic" panose="020B0502020202020204" pitchFamily="34" charset="0"/>
              </a:rPr>
              <a:t>Harris, who is my brother, is always the slowest to eat his breakfast yet he always starts first.</a:t>
            </a:r>
          </a:p>
          <a:p>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2" name="Group 1">
            <a:extLst>
              <a:ext uri="{FF2B5EF4-FFF2-40B4-BE49-F238E27FC236}">
                <a16:creationId xmlns:a16="http://schemas.microsoft.com/office/drawing/2014/main" id="{C575F03A-AE7A-4DDF-BC3D-A0C7BC778A38}"/>
              </a:ext>
            </a:extLst>
          </p:cNvPr>
          <p:cNvGrpSpPr/>
          <p:nvPr/>
        </p:nvGrpSpPr>
        <p:grpSpPr>
          <a:xfrm>
            <a:off x="395533" y="5070310"/>
            <a:ext cx="8352936" cy="694524"/>
            <a:chOff x="395533" y="5070310"/>
            <a:chExt cx="8352936" cy="694524"/>
          </a:xfrm>
        </p:grpSpPr>
        <p:grpSp>
          <p:nvGrpSpPr>
            <p:cNvPr id="6" name="Group 5">
              <a:extLst>
                <a:ext uri="{FF2B5EF4-FFF2-40B4-BE49-F238E27FC236}">
                  <a16:creationId xmlns:a16="http://schemas.microsoft.com/office/drawing/2014/main" id="{05610D14-E86C-4D33-B2EE-B2EA21AD8124}"/>
                </a:ext>
              </a:extLst>
            </p:cNvPr>
            <p:cNvGrpSpPr/>
            <p:nvPr/>
          </p:nvGrpSpPr>
          <p:grpSpPr>
            <a:xfrm>
              <a:off x="395533" y="5070311"/>
              <a:ext cx="5206068" cy="694523"/>
              <a:chOff x="393066" y="7153535"/>
              <a:chExt cx="2428669" cy="324000"/>
            </a:xfrm>
          </p:grpSpPr>
          <p:sp>
            <p:nvSpPr>
              <p:cNvPr id="7" name="Rectangle: Rounded Corners 6">
                <a:extLst>
                  <a:ext uri="{FF2B5EF4-FFF2-40B4-BE49-F238E27FC236}">
                    <a16:creationId xmlns:a16="http://schemas.microsoft.com/office/drawing/2014/main" id="{67C77931-A491-4629-9911-3712E2A4C1BA}"/>
                  </a:ext>
                </a:extLst>
              </p:cNvPr>
              <p:cNvSpPr/>
              <p:nvPr/>
            </p:nvSpPr>
            <p:spPr>
              <a:xfrm>
                <a:off x="393066" y="7153535"/>
                <a:ext cx="960632" cy="324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because</a:t>
                </a:r>
                <a:endParaRPr lang="en-GB" sz="1300" b="1" dirty="0">
                  <a:solidFill>
                    <a:schemeClr val="tx1"/>
                  </a:solidFill>
                  <a:latin typeface="Century Gothic" panose="020B0502020202020204" pitchFamily="34" charset="0"/>
                </a:endParaRPr>
              </a:p>
            </p:txBody>
          </p:sp>
          <p:sp>
            <p:nvSpPr>
              <p:cNvPr id="13" name="Rectangle: Rounded Corners 12">
                <a:extLst>
                  <a:ext uri="{FF2B5EF4-FFF2-40B4-BE49-F238E27FC236}">
                    <a16:creationId xmlns:a16="http://schemas.microsoft.com/office/drawing/2014/main" id="{4430BCBB-CBB4-48B9-A98F-DE92F7E8A4CB}"/>
                  </a:ext>
                </a:extLst>
              </p:cNvPr>
              <p:cNvSpPr/>
              <p:nvPr/>
            </p:nvSpPr>
            <p:spPr>
              <a:xfrm>
                <a:off x="1861103" y="7153535"/>
                <a:ext cx="960632" cy="324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as</a:t>
                </a:r>
              </a:p>
            </p:txBody>
          </p:sp>
        </p:grpSp>
        <p:sp>
          <p:nvSpPr>
            <p:cNvPr id="14" name="Rectangle: Rounded Corners 13">
              <a:extLst>
                <a:ext uri="{FF2B5EF4-FFF2-40B4-BE49-F238E27FC236}">
                  <a16:creationId xmlns:a16="http://schemas.microsoft.com/office/drawing/2014/main" id="{79FD9F2B-0339-4E60-92D8-02D3B455E255}"/>
                </a:ext>
              </a:extLst>
            </p:cNvPr>
            <p:cNvSpPr/>
            <p:nvPr/>
          </p:nvSpPr>
          <p:spPr>
            <a:xfrm>
              <a:off x="6689269" y="5070310"/>
              <a:ext cx="2059200" cy="694523"/>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tx1"/>
                  </a:solidFill>
                  <a:latin typeface="Century Gothic" panose="020B0502020202020204" pitchFamily="34" charset="0"/>
                </a:rPr>
                <a:t>even though</a:t>
              </a:r>
            </a:p>
          </p:txBody>
        </p:sp>
      </p:grpSp>
    </p:spTree>
    <p:extLst>
      <p:ext uri="{BB962C8B-B14F-4D97-AF65-F5344CB8AC3E}">
        <p14:creationId xmlns:p14="http://schemas.microsoft.com/office/powerpoint/2010/main" val="22351646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Replace the coordinating conjunction in the sentence below with a subordinating </a:t>
            </a:r>
            <a:r>
              <a:rPr lang="en-GB" sz="2000" b="1">
                <a:solidFill>
                  <a:schemeClr val="tx1"/>
                </a:solidFill>
                <a:latin typeface="Century Gothic" panose="020B0502020202020204" pitchFamily="34" charset="0"/>
              </a:rPr>
              <a:t>conjunction but </a:t>
            </a:r>
            <a:r>
              <a:rPr lang="en-GB" sz="2000" b="1" dirty="0">
                <a:solidFill>
                  <a:schemeClr val="tx1"/>
                </a:solidFill>
                <a:latin typeface="Century Gothic" panose="020B0502020202020204" pitchFamily="34" charset="0"/>
              </a:rPr>
              <a:t>keep the meaning of the sentence the same.</a:t>
            </a:r>
          </a:p>
          <a:p>
            <a:endParaRPr lang="en-GB" sz="2400" b="1" dirty="0">
              <a:solidFill>
                <a:schemeClr val="tx1"/>
              </a:solidFill>
              <a:latin typeface="Century Gothic" panose="020B0502020202020204" pitchFamily="34" charset="0"/>
            </a:endParaRPr>
          </a:p>
          <a:p>
            <a:pPr>
              <a:lnSpc>
                <a:spcPct val="150000"/>
              </a:lnSpc>
            </a:pPr>
            <a:r>
              <a:rPr lang="en-GB" sz="3200" b="1" dirty="0">
                <a:solidFill>
                  <a:schemeClr val="tx1"/>
                </a:solidFill>
                <a:latin typeface="Century Gothic" panose="020B0502020202020204" pitchFamily="34" charset="0"/>
              </a:rPr>
              <a:t>Harris, who is my brother, is always the slowest to eat his breakfast </a:t>
            </a:r>
            <a:r>
              <a:rPr lang="en-GB" sz="3200" b="1" dirty="0">
                <a:solidFill>
                  <a:srgbClr val="FF0000"/>
                </a:solidFill>
                <a:latin typeface="Century Gothic" panose="020B0502020202020204" pitchFamily="34" charset="0"/>
              </a:rPr>
              <a:t>yet</a:t>
            </a:r>
            <a:r>
              <a:rPr lang="en-GB" sz="3200" b="1" dirty="0">
                <a:solidFill>
                  <a:schemeClr val="tx1"/>
                </a:solidFill>
                <a:latin typeface="Century Gothic" panose="020B0502020202020204" pitchFamily="34" charset="0"/>
              </a:rPr>
              <a:t> he always starts first.</a:t>
            </a:r>
          </a:p>
          <a:p>
            <a:endParaRPr lang="en-GB" sz="20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2" name="Group 1">
            <a:extLst>
              <a:ext uri="{FF2B5EF4-FFF2-40B4-BE49-F238E27FC236}">
                <a16:creationId xmlns:a16="http://schemas.microsoft.com/office/drawing/2014/main" id="{C575F03A-AE7A-4DDF-BC3D-A0C7BC778A38}"/>
              </a:ext>
            </a:extLst>
          </p:cNvPr>
          <p:cNvGrpSpPr/>
          <p:nvPr/>
        </p:nvGrpSpPr>
        <p:grpSpPr>
          <a:xfrm>
            <a:off x="395533" y="5070310"/>
            <a:ext cx="8352936" cy="694524"/>
            <a:chOff x="395533" y="5070310"/>
            <a:chExt cx="8352936" cy="694524"/>
          </a:xfrm>
        </p:grpSpPr>
        <p:grpSp>
          <p:nvGrpSpPr>
            <p:cNvPr id="6" name="Group 5">
              <a:extLst>
                <a:ext uri="{FF2B5EF4-FFF2-40B4-BE49-F238E27FC236}">
                  <a16:creationId xmlns:a16="http://schemas.microsoft.com/office/drawing/2014/main" id="{05610D14-E86C-4D33-B2EE-B2EA21AD8124}"/>
                </a:ext>
              </a:extLst>
            </p:cNvPr>
            <p:cNvGrpSpPr/>
            <p:nvPr/>
          </p:nvGrpSpPr>
          <p:grpSpPr>
            <a:xfrm>
              <a:off x="395533" y="5070311"/>
              <a:ext cx="5206068" cy="694523"/>
              <a:chOff x="393066" y="7153535"/>
              <a:chExt cx="2428669" cy="324000"/>
            </a:xfrm>
          </p:grpSpPr>
          <p:sp>
            <p:nvSpPr>
              <p:cNvPr id="7" name="Rectangle: Rounded Corners 6">
                <a:extLst>
                  <a:ext uri="{FF2B5EF4-FFF2-40B4-BE49-F238E27FC236}">
                    <a16:creationId xmlns:a16="http://schemas.microsoft.com/office/drawing/2014/main" id="{67C77931-A491-4629-9911-3712E2A4C1BA}"/>
                  </a:ext>
                </a:extLst>
              </p:cNvPr>
              <p:cNvSpPr/>
              <p:nvPr/>
            </p:nvSpPr>
            <p:spPr>
              <a:xfrm>
                <a:off x="393066" y="7153535"/>
                <a:ext cx="960632" cy="324000"/>
              </a:xfrm>
              <a:prstGeom prst="round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bg1">
                        <a:lumMod val="50000"/>
                      </a:schemeClr>
                    </a:solidFill>
                    <a:latin typeface="Century Gothic" panose="020B0502020202020204" pitchFamily="34" charset="0"/>
                  </a:rPr>
                  <a:t>because</a:t>
                </a:r>
                <a:endParaRPr lang="en-GB" sz="1300" b="1" dirty="0">
                  <a:solidFill>
                    <a:schemeClr val="bg1">
                      <a:lumMod val="50000"/>
                    </a:schemeClr>
                  </a:solidFill>
                  <a:latin typeface="Century Gothic" panose="020B0502020202020204" pitchFamily="34" charset="0"/>
                </a:endParaRPr>
              </a:p>
            </p:txBody>
          </p:sp>
          <p:sp>
            <p:nvSpPr>
              <p:cNvPr id="13" name="Rectangle: Rounded Corners 12">
                <a:extLst>
                  <a:ext uri="{FF2B5EF4-FFF2-40B4-BE49-F238E27FC236}">
                    <a16:creationId xmlns:a16="http://schemas.microsoft.com/office/drawing/2014/main" id="{4430BCBB-CBB4-48B9-A98F-DE92F7E8A4CB}"/>
                  </a:ext>
                </a:extLst>
              </p:cNvPr>
              <p:cNvSpPr/>
              <p:nvPr/>
            </p:nvSpPr>
            <p:spPr>
              <a:xfrm>
                <a:off x="1861103" y="7153535"/>
                <a:ext cx="960632" cy="324000"/>
              </a:xfrm>
              <a:prstGeom prst="round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chemeClr val="bg1">
                        <a:lumMod val="50000"/>
                      </a:schemeClr>
                    </a:solidFill>
                    <a:latin typeface="Century Gothic" panose="020B0502020202020204" pitchFamily="34" charset="0"/>
                  </a:rPr>
                  <a:t>as</a:t>
                </a:r>
              </a:p>
            </p:txBody>
          </p:sp>
        </p:grpSp>
        <p:sp>
          <p:nvSpPr>
            <p:cNvPr id="14" name="Rectangle: Rounded Corners 13">
              <a:extLst>
                <a:ext uri="{FF2B5EF4-FFF2-40B4-BE49-F238E27FC236}">
                  <a16:creationId xmlns:a16="http://schemas.microsoft.com/office/drawing/2014/main" id="{79FD9F2B-0339-4E60-92D8-02D3B455E255}"/>
                </a:ext>
              </a:extLst>
            </p:cNvPr>
            <p:cNvSpPr/>
            <p:nvPr/>
          </p:nvSpPr>
          <p:spPr>
            <a:xfrm>
              <a:off x="6689269" y="5070310"/>
              <a:ext cx="2059200" cy="694523"/>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b="1" dirty="0">
                  <a:solidFill>
                    <a:srgbClr val="FF0000"/>
                  </a:solidFill>
                  <a:latin typeface="Century Gothic" panose="020B0502020202020204" pitchFamily="34" charset="0"/>
                </a:rPr>
                <a:t>even though</a:t>
              </a:r>
            </a:p>
          </p:txBody>
        </p:sp>
      </p:grpSp>
    </p:spTree>
    <p:extLst>
      <p:ext uri="{BB962C8B-B14F-4D97-AF65-F5344CB8AC3E}">
        <p14:creationId xmlns:p14="http://schemas.microsoft.com/office/powerpoint/2010/main" val="10560398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Write a multi-clause sentence which includes a fronted adverbial, at least one determiner, one preposition and uses the words below.</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Remember to include the correct punctuation.</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7" name="Group 6">
            <a:extLst>
              <a:ext uri="{FF2B5EF4-FFF2-40B4-BE49-F238E27FC236}">
                <a16:creationId xmlns:a16="http://schemas.microsoft.com/office/drawing/2014/main" id="{83E34DB6-6EFE-4723-A92B-7D92A11E3BF8}"/>
              </a:ext>
            </a:extLst>
          </p:cNvPr>
          <p:cNvGrpSpPr/>
          <p:nvPr/>
        </p:nvGrpSpPr>
        <p:grpSpPr>
          <a:xfrm>
            <a:off x="1563151" y="1915784"/>
            <a:ext cx="6017697" cy="2114309"/>
            <a:chOff x="393066" y="7153535"/>
            <a:chExt cx="2807300" cy="986341"/>
          </a:xfrm>
        </p:grpSpPr>
        <p:sp>
          <p:nvSpPr>
            <p:cNvPr id="8" name="Rectangle: Rounded Corners 7">
              <a:extLst>
                <a:ext uri="{FF2B5EF4-FFF2-40B4-BE49-F238E27FC236}">
                  <a16:creationId xmlns:a16="http://schemas.microsoft.com/office/drawing/2014/main" id="{AF2EF2FB-F0C8-4733-96D9-4A1110787E85}"/>
                </a:ext>
              </a:extLst>
            </p:cNvPr>
            <p:cNvSpPr/>
            <p:nvPr/>
          </p:nvSpPr>
          <p:spPr>
            <a:xfrm>
              <a:off x="393066" y="7153535"/>
              <a:ext cx="1296000" cy="324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flight</a:t>
              </a:r>
              <a:endParaRPr lang="en-GB" sz="1300" b="1" dirty="0">
                <a:solidFill>
                  <a:schemeClr val="tx1"/>
                </a:solidFill>
                <a:latin typeface="Century Gothic" panose="020B0502020202020204" pitchFamily="34" charset="0"/>
              </a:endParaRPr>
            </a:p>
          </p:txBody>
        </p:sp>
        <p:sp>
          <p:nvSpPr>
            <p:cNvPr id="12" name="Rectangle: Rounded Corners 11">
              <a:extLst>
                <a:ext uri="{FF2B5EF4-FFF2-40B4-BE49-F238E27FC236}">
                  <a16:creationId xmlns:a16="http://schemas.microsoft.com/office/drawing/2014/main" id="{FD295080-F2D4-4999-8920-AFC23ECDE502}"/>
                </a:ext>
              </a:extLst>
            </p:cNvPr>
            <p:cNvSpPr/>
            <p:nvPr/>
          </p:nvSpPr>
          <p:spPr>
            <a:xfrm>
              <a:off x="393066" y="7815876"/>
              <a:ext cx="1296000" cy="324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three</a:t>
              </a:r>
              <a:endParaRPr lang="en-GB" sz="1300" b="1" dirty="0">
                <a:solidFill>
                  <a:schemeClr val="tx1"/>
                </a:solidFill>
                <a:latin typeface="Century Gothic" panose="020B0502020202020204" pitchFamily="34" charset="0"/>
              </a:endParaRPr>
            </a:p>
          </p:txBody>
        </p:sp>
        <p:sp>
          <p:nvSpPr>
            <p:cNvPr id="13" name="Rectangle: Rounded Corners 12">
              <a:extLst>
                <a:ext uri="{FF2B5EF4-FFF2-40B4-BE49-F238E27FC236}">
                  <a16:creationId xmlns:a16="http://schemas.microsoft.com/office/drawing/2014/main" id="{67EF10A9-0DB6-4BC7-BFE0-3FE5DD5E229E}"/>
                </a:ext>
              </a:extLst>
            </p:cNvPr>
            <p:cNvSpPr/>
            <p:nvPr/>
          </p:nvSpPr>
          <p:spPr>
            <a:xfrm>
              <a:off x="1904366" y="7815876"/>
              <a:ext cx="1296000" cy="324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delayed</a:t>
              </a:r>
              <a:endParaRPr lang="en-GB" sz="1300" b="1" dirty="0">
                <a:solidFill>
                  <a:schemeClr val="tx1"/>
                </a:solidFill>
                <a:latin typeface="Century Gothic" panose="020B0502020202020204" pitchFamily="34" charset="0"/>
              </a:endParaRPr>
            </a:p>
          </p:txBody>
        </p:sp>
        <p:sp>
          <p:nvSpPr>
            <p:cNvPr id="14" name="Rectangle: Rounded Corners 13">
              <a:extLst>
                <a:ext uri="{FF2B5EF4-FFF2-40B4-BE49-F238E27FC236}">
                  <a16:creationId xmlns:a16="http://schemas.microsoft.com/office/drawing/2014/main" id="{3E7195DF-57EB-489C-AD1E-AF18FF6054FC}"/>
                </a:ext>
              </a:extLst>
            </p:cNvPr>
            <p:cNvSpPr/>
            <p:nvPr/>
          </p:nvSpPr>
          <p:spPr>
            <a:xfrm>
              <a:off x="1904366" y="7153535"/>
              <a:ext cx="1296000" cy="324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grumpy</a:t>
              </a:r>
            </a:p>
          </p:txBody>
        </p:sp>
      </p:grpSp>
    </p:spTree>
    <p:extLst>
      <p:ext uri="{BB962C8B-B14F-4D97-AF65-F5344CB8AC3E}">
        <p14:creationId xmlns:p14="http://schemas.microsoft.com/office/powerpoint/2010/main" val="15261037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Write a multi-clause sentence which includes a fronted adverbial, at least one determiner, one preposition and uses the words below.</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Remember to include the correct punctuation.</a:t>
            </a:r>
          </a:p>
          <a:p>
            <a:pPr lvl="0"/>
            <a:r>
              <a:rPr lang="en-GB" sz="2000" b="1" dirty="0">
                <a:solidFill>
                  <a:srgbClr val="FF0000"/>
                </a:solidFill>
                <a:latin typeface="Century Gothic" panose="020B0502020202020204" pitchFamily="34" charset="0"/>
              </a:rPr>
              <a:t>Various answers, for example: </a:t>
            </a:r>
            <a:r>
              <a:rPr lang="en-GB" sz="2000" b="1" u="sng" dirty="0">
                <a:solidFill>
                  <a:srgbClr val="FF0000"/>
                </a:solidFill>
                <a:latin typeface="Century Gothic" panose="020B0502020202020204" pitchFamily="34" charset="0"/>
              </a:rPr>
              <a:t>Today</a:t>
            </a:r>
            <a:r>
              <a:rPr lang="en-GB" sz="2000" b="1" dirty="0">
                <a:solidFill>
                  <a:srgbClr val="FF0000"/>
                </a:solidFill>
                <a:latin typeface="Century Gothic" panose="020B0502020202020204" pitchFamily="34" charset="0"/>
              </a:rPr>
              <a:t>, Mr Edington is rather grumpy because he only slept </a:t>
            </a:r>
            <a:r>
              <a:rPr lang="en-GB" sz="2000" b="1" u="sng" dirty="0">
                <a:solidFill>
                  <a:srgbClr val="FF0000"/>
                </a:solidFill>
                <a:latin typeface="Century Gothic" panose="020B0502020202020204" pitchFamily="34" charset="0"/>
              </a:rPr>
              <a:t>for</a:t>
            </a:r>
            <a:r>
              <a:rPr lang="en-GB" sz="2000" b="1" dirty="0">
                <a:solidFill>
                  <a:srgbClr val="FF0000"/>
                </a:solidFill>
                <a:latin typeface="Century Gothic" panose="020B0502020202020204" pitchFamily="34" charset="0"/>
              </a:rPr>
              <a:t> </a:t>
            </a:r>
            <a:r>
              <a:rPr lang="en-GB" sz="2000" b="1" u="sng" dirty="0">
                <a:solidFill>
                  <a:srgbClr val="FF0000"/>
                </a:solidFill>
                <a:latin typeface="Century Gothic" panose="020B0502020202020204" pitchFamily="34" charset="0"/>
              </a:rPr>
              <a:t>three</a:t>
            </a:r>
            <a:r>
              <a:rPr lang="en-GB" sz="2000" b="1" dirty="0">
                <a:solidFill>
                  <a:srgbClr val="FF0000"/>
                </a:solidFill>
                <a:latin typeface="Century Gothic" panose="020B0502020202020204" pitchFamily="34" charset="0"/>
              </a:rPr>
              <a:t> hours last night after </a:t>
            </a:r>
            <a:r>
              <a:rPr lang="en-GB" sz="2000" b="1" u="sng" dirty="0">
                <a:solidFill>
                  <a:srgbClr val="FF0000"/>
                </a:solidFill>
                <a:latin typeface="Century Gothic" panose="020B0502020202020204" pitchFamily="34" charset="0"/>
              </a:rPr>
              <a:t>his</a:t>
            </a:r>
            <a:r>
              <a:rPr lang="en-GB" sz="2000" b="1" dirty="0">
                <a:solidFill>
                  <a:srgbClr val="FF0000"/>
                </a:solidFill>
                <a:latin typeface="Century Gothic" panose="020B0502020202020204" pitchFamily="34" charset="0"/>
              </a:rPr>
              <a:t> flight </a:t>
            </a:r>
            <a:r>
              <a:rPr lang="en-GB" sz="2000" b="1" u="sng" dirty="0">
                <a:solidFill>
                  <a:srgbClr val="FF0000"/>
                </a:solidFill>
                <a:latin typeface="Century Gothic" panose="020B0502020202020204" pitchFamily="34" charset="0"/>
              </a:rPr>
              <a:t>from</a:t>
            </a:r>
            <a:r>
              <a:rPr lang="en-GB" sz="2000" b="1" dirty="0">
                <a:solidFill>
                  <a:srgbClr val="FF0000"/>
                </a:solidFill>
                <a:latin typeface="Century Gothic" panose="020B0502020202020204" pitchFamily="34" charset="0"/>
              </a:rPr>
              <a:t> Tenerife was delayed. </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pSp>
        <p:nvGrpSpPr>
          <p:cNvPr id="7" name="Group 6">
            <a:extLst>
              <a:ext uri="{FF2B5EF4-FFF2-40B4-BE49-F238E27FC236}">
                <a16:creationId xmlns:a16="http://schemas.microsoft.com/office/drawing/2014/main" id="{83E34DB6-6EFE-4723-A92B-7D92A11E3BF8}"/>
              </a:ext>
            </a:extLst>
          </p:cNvPr>
          <p:cNvGrpSpPr/>
          <p:nvPr/>
        </p:nvGrpSpPr>
        <p:grpSpPr>
          <a:xfrm>
            <a:off x="1563151" y="1915784"/>
            <a:ext cx="6017697" cy="2114309"/>
            <a:chOff x="393066" y="7153535"/>
            <a:chExt cx="2807300" cy="986341"/>
          </a:xfrm>
        </p:grpSpPr>
        <p:sp>
          <p:nvSpPr>
            <p:cNvPr id="8" name="Rectangle: Rounded Corners 7">
              <a:extLst>
                <a:ext uri="{FF2B5EF4-FFF2-40B4-BE49-F238E27FC236}">
                  <a16:creationId xmlns:a16="http://schemas.microsoft.com/office/drawing/2014/main" id="{AF2EF2FB-F0C8-4733-96D9-4A1110787E85}"/>
                </a:ext>
              </a:extLst>
            </p:cNvPr>
            <p:cNvSpPr/>
            <p:nvPr/>
          </p:nvSpPr>
          <p:spPr>
            <a:xfrm>
              <a:off x="393066" y="7153535"/>
              <a:ext cx="1296000" cy="324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flight</a:t>
              </a:r>
              <a:endParaRPr lang="en-GB" sz="1300" b="1" dirty="0">
                <a:solidFill>
                  <a:schemeClr val="tx1"/>
                </a:solidFill>
                <a:latin typeface="Century Gothic" panose="020B0502020202020204" pitchFamily="34" charset="0"/>
              </a:endParaRPr>
            </a:p>
          </p:txBody>
        </p:sp>
        <p:sp>
          <p:nvSpPr>
            <p:cNvPr id="12" name="Rectangle: Rounded Corners 11">
              <a:extLst>
                <a:ext uri="{FF2B5EF4-FFF2-40B4-BE49-F238E27FC236}">
                  <a16:creationId xmlns:a16="http://schemas.microsoft.com/office/drawing/2014/main" id="{FD295080-F2D4-4999-8920-AFC23ECDE502}"/>
                </a:ext>
              </a:extLst>
            </p:cNvPr>
            <p:cNvSpPr/>
            <p:nvPr/>
          </p:nvSpPr>
          <p:spPr>
            <a:xfrm>
              <a:off x="393066" y="7815876"/>
              <a:ext cx="1296000" cy="324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three</a:t>
              </a:r>
              <a:endParaRPr lang="en-GB" sz="1300" b="1" dirty="0">
                <a:solidFill>
                  <a:schemeClr val="tx1"/>
                </a:solidFill>
                <a:latin typeface="Century Gothic" panose="020B0502020202020204" pitchFamily="34" charset="0"/>
              </a:endParaRPr>
            </a:p>
          </p:txBody>
        </p:sp>
        <p:sp>
          <p:nvSpPr>
            <p:cNvPr id="13" name="Rectangle: Rounded Corners 12">
              <a:extLst>
                <a:ext uri="{FF2B5EF4-FFF2-40B4-BE49-F238E27FC236}">
                  <a16:creationId xmlns:a16="http://schemas.microsoft.com/office/drawing/2014/main" id="{67EF10A9-0DB6-4BC7-BFE0-3FE5DD5E229E}"/>
                </a:ext>
              </a:extLst>
            </p:cNvPr>
            <p:cNvSpPr/>
            <p:nvPr/>
          </p:nvSpPr>
          <p:spPr>
            <a:xfrm>
              <a:off x="1904366" y="7815876"/>
              <a:ext cx="1296000" cy="324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delayed</a:t>
              </a:r>
              <a:endParaRPr lang="en-GB" sz="1300" b="1" dirty="0">
                <a:solidFill>
                  <a:schemeClr val="tx1"/>
                </a:solidFill>
                <a:latin typeface="Century Gothic" panose="020B0502020202020204" pitchFamily="34" charset="0"/>
              </a:endParaRPr>
            </a:p>
          </p:txBody>
        </p:sp>
        <p:sp>
          <p:nvSpPr>
            <p:cNvPr id="14" name="Rectangle: Rounded Corners 13">
              <a:extLst>
                <a:ext uri="{FF2B5EF4-FFF2-40B4-BE49-F238E27FC236}">
                  <a16:creationId xmlns:a16="http://schemas.microsoft.com/office/drawing/2014/main" id="{3E7195DF-57EB-489C-AD1E-AF18FF6054FC}"/>
                </a:ext>
              </a:extLst>
            </p:cNvPr>
            <p:cNvSpPr/>
            <p:nvPr/>
          </p:nvSpPr>
          <p:spPr>
            <a:xfrm>
              <a:off x="1904366" y="7153535"/>
              <a:ext cx="1296000" cy="324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grumpy</a:t>
              </a:r>
            </a:p>
          </p:txBody>
        </p:sp>
      </p:grpSp>
    </p:spTree>
    <p:extLst>
      <p:ext uri="{BB962C8B-B14F-4D97-AF65-F5344CB8AC3E}">
        <p14:creationId xmlns:p14="http://schemas.microsoft.com/office/powerpoint/2010/main" val="14920126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schemas.microsoft.com/office/2006/metadata/properties"/>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0f0ae0ff-29c4-4766-b250-c1a9bee8d430"/>
    <ds:schemaRef ds:uri="http://purl.org/dc/elements/1.1/"/>
    <ds:schemaRef ds:uri="86144f90-c7b6-48d0-aae5-f5e9e48cc3df"/>
    <ds:schemaRef ds:uri="http://schemas.microsoft.com/sharepoint/v3"/>
    <ds:schemaRef ds:uri="http://www.w3.org/XML/1998/namespace"/>
    <ds:schemaRef ds:uri="http://purl.org/dc/dcmitype/"/>
  </ds:schemaRefs>
</ds:datastoreItem>
</file>

<file path=customXml/itemProps3.xml><?xml version="1.0" encoding="utf-8"?>
<ds:datastoreItem xmlns:ds="http://schemas.openxmlformats.org/officeDocument/2006/customXml" ds:itemID="{7420172E-227A-408D-BDAF-C4BC1B248606}"/>
</file>

<file path=docProps/app.xml><?xml version="1.0" encoding="utf-8"?>
<Properties xmlns="http://schemas.openxmlformats.org/officeDocument/2006/extended-properties" xmlns:vt="http://schemas.openxmlformats.org/officeDocument/2006/docPropsVTypes">
  <Template>Office Theme</Template>
  <TotalTime>1964</TotalTime>
  <Words>1300</Words>
  <Application>Microsoft Office PowerPoint</Application>
  <PresentationFormat>On-screen Show (4:3)</PresentationFormat>
  <Paragraphs>300</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Kyle Berkeley</cp:lastModifiedBy>
  <cp:revision>1</cp:revision>
  <dcterms:created xsi:type="dcterms:W3CDTF">2018-03-17T10:08:43Z</dcterms:created>
  <dcterms:modified xsi:type="dcterms:W3CDTF">2019-06-12T12:23:26Z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