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8" r:id="rId6"/>
    <p:sldId id="309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487C91-0100-4770-9760-8C347DC39B8C}" v="6" dt="2018-06-03T10:33:20.8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1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dsay Grix" userId="a678036f-2d88-407c-addb-d0af3fea6eec" providerId="ADAL" clId="{1CDDB6BD-2042-415E-8B46-3A0EC1D3EAA1}"/>
    <pc:docChg chg="undo custSel addSld delSld modSld">
      <pc:chgData name="Lindsay Grix" userId="a678036f-2d88-407c-addb-d0af3fea6eec" providerId="ADAL" clId="{1CDDB6BD-2042-415E-8B46-3A0EC1D3EAA1}" dt="2018-05-29T14:25:41.101" v="167" actId="20577"/>
      <pc:docMkLst>
        <pc:docMk/>
      </pc:docMkLst>
      <pc:sldChg chg="modSp">
        <pc:chgData name="Lindsay Grix" userId="a678036f-2d88-407c-addb-d0af3fea6eec" providerId="ADAL" clId="{1CDDB6BD-2042-415E-8B46-3A0EC1D3EAA1}" dt="2018-05-29T14:25:41.101" v="167" actId="20577"/>
        <pc:sldMkLst>
          <pc:docMk/>
          <pc:sldMk cId="2637481266" sldId="256"/>
        </pc:sldMkLst>
        <pc:spChg chg="mod">
          <ac:chgData name="Lindsay Grix" userId="a678036f-2d88-407c-addb-d0af3fea6eec" providerId="ADAL" clId="{1CDDB6BD-2042-415E-8B46-3A0EC1D3EAA1}" dt="2018-05-29T14:25:41.101" v="167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addSp delSp modSp">
        <pc:chgData name="Lindsay Grix" userId="a678036f-2d88-407c-addb-d0af3fea6eec" providerId="ADAL" clId="{1CDDB6BD-2042-415E-8B46-3A0EC1D3EAA1}" dt="2018-05-29T14:16:53.471" v="127" actId="208"/>
        <pc:sldMkLst>
          <pc:docMk/>
          <pc:sldMk cId="273723392" sldId="308"/>
        </pc:sldMkLst>
        <pc:spChg chg="add mod">
          <ac:chgData name="Lindsay Grix" userId="a678036f-2d88-407c-addb-d0af3fea6eec" providerId="ADAL" clId="{1CDDB6BD-2042-415E-8B46-3A0EC1D3EAA1}" dt="2018-05-29T14:13:35.204" v="99" actId="208"/>
          <ac:spMkLst>
            <pc:docMk/>
            <pc:sldMk cId="273723392" sldId="308"/>
            <ac:spMk id="2" creationId="{0BE29092-8895-4CC7-AA98-0F5555CD8D38}"/>
          </ac:spMkLst>
        </pc:spChg>
        <pc:spChg chg="add mod">
          <ac:chgData name="Lindsay Grix" userId="a678036f-2d88-407c-addb-d0af3fea6eec" providerId="ADAL" clId="{1CDDB6BD-2042-415E-8B46-3A0EC1D3EAA1}" dt="2018-05-29T14:15:39.220" v="115" actId="208"/>
          <ac:spMkLst>
            <pc:docMk/>
            <pc:sldMk cId="273723392" sldId="308"/>
            <ac:spMk id="13" creationId="{0F6B6C26-26EC-4B5A-83CB-919EF4C3BBE4}"/>
          </ac:spMkLst>
        </pc:spChg>
        <pc:spChg chg="mod">
          <ac:chgData name="Lindsay Grix" userId="a678036f-2d88-407c-addb-d0af3fea6eec" providerId="ADAL" clId="{1CDDB6BD-2042-415E-8B46-3A0EC1D3EAA1}" dt="2018-05-29T14:13:14.151" v="80" actId="20577"/>
          <ac:spMkLst>
            <pc:docMk/>
            <pc:sldMk cId="273723392" sldId="308"/>
            <ac:spMk id="19" creationId="{5252A847-DE45-4FA3-A1F8-EEBEB845FF8E}"/>
          </ac:spMkLst>
        </pc:spChg>
        <pc:spChg chg="add mod">
          <ac:chgData name="Lindsay Grix" userId="a678036f-2d88-407c-addb-d0af3fea6eec" providerId="ADAL" clId="{1CDDB6BD-2042-415E-8B46-3A0EC1D3EAA1}" dt="2018-05-29T14:15:46.033" v="119" actId="20577"/>
          <ac:spMkLst>
            <pc:docMk/>
            <pc:sldMk cId="273723392" sldId="308"/>
            <ac:spMk id="20" creationId="{8E591217-28E6-4BDA-8C5E-AC8717642306}"/>
          </ac:spMkLst>
        </pc:spChg>
        <pc:cxnChg chg="add mod">
          <ac:chgData name="Lindsay Grix" userId="a678036f-2d88-407c-addb-d0af3fea6eec" providerId="ADAL" clId="{1CDDB6BD-2042-415E-8B46-3A0EC1D3EAA1}" dt="2018-05-29T14:14:53.692" v="109" actId="14100"/>
          <ac:cxnSpMkLst>
            <pc:docMk/>
            <pc:sldMk cId="273723392" sldId="308"/>
            <ac:cxnSpMk id="4" creationId="{20FED024-8ADC-40EC-8CD4-2A08B8434596}"/>
          </ac:cxnSpMkLst>
        </pc:cxnChg>
        <pc:cxnChg chg="add del mod">
          <ac:chgData name="Lindsay Grix" userId="a678036f-2d88-407c-addb-d0af3fea6eec" providerId="ADAL" clId="{1CDDB6BD-2042-415E-8B46-3A0EC1D3EAA1}" dt="2018-05-29T14:16:04.423" v="120" actId="478"/>
          <ac:cxnSpMkLst>
            <pc:docMk/>
            <pc:sldMk cId="273723392" sldId="308"/>
            <ac:cxnSpMk id="6" creationId="{B043F66B-B425-4086-80DC-16A6EEFB37E7}"/>
          </ac:cxnSpMkLst>
        </pc:cxnChg>
        <pc:cxnChg chg="add mod">
          <ac:chgData name="Lindsay Grix" userId="a678036f-2d88-407c-addb-d0af3fea6eec" providerId="ADAL" clId="{1CDDB6BD-2042-415E-8B46-3A0EC1D3EAA1}" dt="2018-05-29T14:16:53.471" v="127" actId="208"/>
          <ac:cxnSpMkLst>
            <pc:docMk/>
            <pc:sldMk cId="273723392" sldId="308"/>
            <ac:cxnSpMk id="15" creationId="{E10A2F33-94C0-43ED-9896-7F739EDCC807}"/>
          </ac:cxnSpMkLst>
        </pc:cxnChg>
      </pc:sldChg>
      <pc:sldChg chg="addSp delSp modSp add">
        <pc:chgData name="Lindsay Grix" userId="a678036f-2d88-407c-addb-d0af3fea6eec" providerId="ADAL" clId="{1CDDB6BD-2042-415E-8B46-3A0EC1D3EAA1}" dt="2018-05-29T14:19:33.241" v="147" actId="1076"/>
        <pc:sldMkLst>
          <pc:docMk/>
          <pc:sldMk cId="1124038516" sldId="309"/>
        </pc:sldMkLst>
        <pc:spChg chg="del">
          <ac:chgData name="Lindsay Grix" userId="a678036f-2d88-407c-addb-d0af3fea6eec" providerId="ADAL" clId="{1CDDB6BD-2042-415E-8B46-3A0EC1D3EAA1}" dt="2018-05-29T14:17:10.419" v="130" actId="478"/>
          <ac:spMkLst>
            <pc:docMk/>
            <pc:sldMk cId="1124038516" sldId="309"/>
            <ac:spMk id="2" creationId="{0BE29092-8895-4CC7-AA98-0F5555CD8D38}"/>
          </ac:spMkLst>
        </pc:spChg>
        <pc:spChg chg="add del mod">
          <ac:chgData name="Lindsay Grix" userId="a678036f-2d88-407c-addb-d0af3fea6eec" providerId="ADAL" clId="{1CDDB6BD-2042-415E-8B46-3A0EC1D3EAA1}" dt="2018-05-29T14:17:28.146" v="134" actId="11529"/>
          <ac:spMkLst>
            <pc:docMk/>
            <pc:sldMk cId="1124038516" sldId="309"/>
            <ac:spMk id="3" creationId="{6DC455EE-0051-4AFD-B330-8F9A0BC4FE51}"/>
          </ac:spMkLst>
        </pc:spChg>
        <pc:spChg chg="add mod">
          <ac:chgData name="Lindsay Grix" userId="a678036f-2d88-407c-addb-d0af3fea6eec" providerId="ADAL" clId="{1CDDB6BD-2042-415E-8B46-3A0EC1D3EAA1}" dt="2018-05-29T14:17:43.734" v="137" actId="208"/>
          <ac:spMkLst>
            <pc:docMk/>
            <pc:sldMk cId="1124038516" sldId="309"/>
            <ac:spMk id="5" creationId="{27B32C7D-2062-47A7-A53E-22011F7FE069}"/>
          </ac:spMkLst>
        </pc:spChg>
        <pc:spChg chg="del">
          <ac:chgData name="Lindsay Grix" userId="a678036f-2d88-407c-addb-d0af3fea6eec" providerId="ADAL" clId="{1CDDB6BD-2042-415E-8B46-3A0EC1D3EAA1}" dt="2018-05-29T14:17:10.419" v="130" actId="478"/>
          <ac:spMkLst>
            <pc:docMk/>
            <pc:sldMk cId="1124038516" sldId="309"/>
            <ac:spMk id="13" creationId="{0F6B6C26-26EC-4B5A-83CB-919EF4C3BBE4}"/>
          </ac:spMkLst>
        </pc:spChg>
        <pc:spChg chg="del">
          <ac:chgData name="Lindsay Grix" userId="a678036f-2d88-407c-addb-d0af3fea6eec" providerId="ADAL" clId="{1CDDB6BD-2042-415E-8B46-3A0EC1D3EAA1}" dt="2018-05-29T14:17:10.419" v="130" actId="478"/>
          <ac:spMkLst>
            <pc:docMk/>
            <pc:sldMk cId="1124038516" sldId="309"/>
            <ac:spMk id="20" creationId="{8E591217-28E6-4BDA-8C5E-AC8717642306}"/>
          </ac:spMkLst>
        </pc:spChg>
        <pc:spChg chg="add mod">
          <ac:chgData name="Lindsay Grix" userId="a678036f-2d88-407c-addb-d0af3fea6eec" providerId="ADAL" clId="{1CDDB6BD-2042-415E-8B46-3A0EC1D3EAA1}" dt="2018-05-29T14:19:26.770" v="146" actId="1076"/>
          <ac:spMkLst>
            <pc:docMk/>
            <pc:sldMk cId="1124038516" sldId="309"/>
            <ac:spMk id="21" creationId="{EDB4D6F6-D5BB-4773-9C16-503E2D05C5DE}"/>
          </ac:spMkLst>
        </pc:spChg>
        <pc:spChg chg="add mod">
          <ac:chgData name="Lindsay Grix" userId="a678036f-2d88-407c-addb-d0af3fea6eec" providerId="ADAL" clId="{1CDDB6BD-2042-415E-8B46-3A0EC1D3EAA1}" dt="2018-05-29T14:19:33.241" v="147" actId="1076"/>
          <ac:spMkLst>
            <pc:docMk/>
            <pc:sldMk cId="1124038516" sldId="309"/>
            <ac:spMk id="22" creationId="{3BA8064A-7A5D-471A-A2F2-CBC6202B79E1}"/>
          </ac:spMkLst>
        </pc:spChg>
        <pc:cxnChg chg="del">
          <ac:chgData name="Lindsay Grix" userId="a678036f-2d88-407c-addb-d0af3fea6eec" providerId="ADAL" clId="{1CDDB6BD-2042-415E-8B46-3A0EC1D3EAA1}" dt="2018-05-29T14:17:10.419" v="130" actId="478"/>
          <ac:cxnSpMkLst>
            <pc:docMk/>
            <pc:sldMk cId="1124038516" sldId="309"/>
            <ac:cxnSpMk id="4" creationId="{20FED024-8ADC-40EC-8CD4-2A08B8434596}"/>
          </ac:cxnSpMkLst>
        </pc:cxnChg>
        <pc:cxnChg chg="add mod">
          <ac:chgData name="Lindsay Grix" userId="a678036f-2d88-407c-addb-d0af3fea6eec" providerId="ADAL" clId="{1CDDB6BD-2042-415E-8B46-3A0EC1D3EAA1}" dt="2018-05-29T14:18:36.655" v="139" actId="13822"/>
          <ac:cxnSpMkLst>
            <pc:docMk/>
            <pc:sldMk cId="1124038516" sldId="309"/>
            <ac:cxnSpMk id="7" creationId="{07D01F7A-B91F-4F85-964C-953F40173929}"/>
          </ac:cxnSpMkLst>
        </pc:cxnChg>
        <pc:cxnChg chg="add mod">
          <ac:chgData name="Lindsay Grix" userId="a678036f-2d88-407c-addb-d0af3fea6eec" providerId="ADAL" clId="{1CDDB6BD-2042-415E-8B46-3A0EC1D3EAA1}" dt="2018-05-29T14:18:59.723" v="142" actId="13822"/>
          <ac:cxnSpMkLst>
            <pc:docMk/>
            <pc:sldMk cId="1124038516" sldId="309"/>
            <ac:cxnSpMk id="10" creationId="{96F28C1D-68E5-4A0F-83A0-187125B5C605}"/>
          </ac:cxnSpMkLst>
        </pc:cxnChg>
        <pc:cxnChg chg="del">
          <ac:chgData name="Lindsay Grix" userId="a678036f-2d88-407c-addb-d0af3fea6eec" providerId="ADAL" clId="{1CDDB6BD-2042-415E-8B46-3A0EC1D3EAA1}" dt="2018-05-29T14:17:10.419" v="130" actId="478"/>
          <ac:cxnSpMkLst>
            <pc:docMk/>
            <pc:sldMk cId="1124038516" sldId="309"/>
            <ac:cxnSpMk id="15" creationId="{E10A2F33-94C0-43ED-9896-7F739EDCC807}"/>
          </ac:cxnSpMkLst>
        </pc:cxnChg>
        <pc:cxnChg chg="add del">
          <ac:chgData name="Lindsay Grix" userId="a678036f-2d88-407c-addb-d0af3fea6eec" providerId="ADAL" clId="{1CDDB6BD-2042-415E-8B46-3A0EC1D3EAA1}" dt="2018-05-29T14:19:16.968" v="144" actId="478"/>
          <ac:cxnSpMkLst>
            <pc:docMk/>
            <pc:sldMk cId="1124038516" sldId="309"/>
            <ac:cxnSpMk id="23" creationId="{97B8CF79-EE8D-4B38-80F1-1F0289B7155D}"/>
          </ac:cxnSpMkLst>
        </pc:cxnChg>
      </pc:sldChg>
    </pc:docChg>
  </pc:docChgLst>
  <pc:docChgLst>
    <pc:chgData name="Lindsay Grix" userId="a678036f-2d88-407c-addb-d0af3fea6eec" providerId="ADAL" clId="{BFCE5FA3-7DA8-4E91-856D-5C912CA51D73}"/>
    <pc:docChg chg="undo custSel addSld delSld modSld">
      <pc:chgData name="Lindsay Grix" userId="a678036f-2d88-407c-addb-d0af3fea6eec" providerId="ADAL" clId="{BFCE5FA3-7DA8-4E91-856D-5C912CA51D73}" dt="2018-05-29T13:24:58.832" v="412" actId="20577"/>
      <pc:docMkLst>
        <pc:docMk/>
      </pc:docMkLst>
      <pc:sldChg chg="modSp">
        <pc:chgData name="Lindsay Grix" userId="a678036f-2d88-407c-addb-d0af3fea6eec" providerId="ADAL" clId="{BFCE5FA3-7DA8-4E91-856D-5C912CA51D73}" dt="2018-05-29T13:24:58.832" v="412" actId="20577"/>
        <pc:sldMkLst>
          <pc:docMk/>
          <pc:sldMk cId="2637481266" sldId="256"/>
        </pc:sldMkLst>
        <pc:spChg chg="mod">
          <ac:chgData name="Lindsay Grix" userId="a678036f-2d88-407c-addb-d0af3fea6eec" providerId="ADAL" clId="{BFCE5FA3-7DA8-4E91-856D-5C912CA51D73}" dt="2018-05-29T13:24:58.832" v="412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Lindsay Grix" userId="a678036f-2d88-407c-addb-d0af3fea6eec" providerId="ADAL" clId="{BFCE5FA3-7DA8-4E91-856D-5C912CA51D73}" dt="2018-05-29T13:11:04.010" v="138" actId="403"/>
        <pc:sldMkLst>
          <pc:docMk/>
          <pc:sldMk cId="273723392" sldId="308"/>
        </pc:sldMkLst>
        <pc:spChg chg="mod">
          <ac:chgData name="Lindsay Grix" userId="a678036f-2d88-407c-addb-d0af3fea6eec" providerId="ADAL" clId="{BFCE5FA3-7DA8-4E91-856D-5C912CA51D73}" dt="2018-05-29T13:11:04.010" v="138" actId="403"/>
          <ac:spMkLst>
            <pc:docMk/>
            <pc:sldMk cId="273723392" sldId="308"/>
            <ac:spMk id="19" creationId="{5252A847-DE45-4FA3-A1F8-EEBEB845FF8E}"/>
          </ac:spMkLst>
        </pc:spChg>
      </pc:sldChg>
    </pc:docChg>
  </pc:docChgLst>
  <pc:docChgLst>
    <pc:chgData name="Ashleigh Sobol" userId="8430f2a2-602f-4dde-a79b-412efd9dd8bf" providerId="ADAL" clId="{8E5F7AB9-EF10-4F38-B402-2F703541A1C2}"/>
    <pc:docChg chg="modSld">
      <pc:chgData name="Ashleigh Sobol" userId="8430f2a2-602f-4dde-a79b-412efd9dd8bf" providerId="ADAL" clId="{8E5F7AB9-EF10-4F38-B402-2F703541A1C2}" dt="2018-05-31T14:07:05.093" v="82" actId="1035"/>
      <pc:docMkLst>
        <pc:docMk/>
      </pc:docMkLst>
      <pc:sldChg chg="modSp">
        <pc:chgData name="Ashleigh Sobol" userId="8430f2a2-602f-4dde-a79b-412efd9dd8bf" providerId="ADAL" clId="{8E5F7AB9-EF10-4F38-B402-2F703541A1C2}" dt="2018-05-31T14:04:56.203" v="10" actId="20577"/>
        <pc:sldMkLst>
          <pc:docMk/>
          <pc:sldMk cId="2637481266" sldId="256"/>
        </pc:sldMkLst>
        <pc:spChg chg="mod">
          <ac:chgData name="Ashleigh Sobol" userId="8430f2a2-602f-4dde-a79b-412efd9dd8bf" providerId="ADAL" clId="{8E5F7AB9-EF10-4F38-B402-2F703541A1C2}" dt="2018-05-31T14:04:56.203" v="10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Ashleigh Sobol" userId="8430f2a2-602f-4dde-a79b-412efd9dd8bf" providerId="ADAL" clId="{8E5F7AB9-EF10-4F38-B402-2F703541A1C2}" dt="2018-05-31T14:06:22.201" v="61" actId="1038"/>
        <pc:sldMkLst>
          <pc:docMk/>
          <pc:sldMk cId="273723392" sldId="308"/>
        </pc:sldMkLst>
        <pc:spChg chg="mod">
          <ac:chgData name="Ashleigh Sobol" userId="8430f2a2-602f-4dde-a79b-412efd9dd8bf" providerId="ADAL" clId="{8E5F7AB9-EF10-4F38-B402-2F703541A1C2}" dt="2018-05-31T14:06:08.017" v="56" actId="1582"/>
          <ac:spMkLst>
            <pc:docMk/>
            <pc:sldMk cId="273723392" sldId="308"/>
            <ac:spMk id="2" creationId="{0BE29092-8895-4CC7-AA98-0F5555CD8D38}"/>
          </ac:spMkLst>
        </pc:spChg>
        <pc:spChg chg="mod">
          <ac:chgData name="Ashleigh Sobol" userId="8430f2a2-602f-4dde-a79b-412efd9dd8bf" providerId="ADAL" clId="{8E5F7AB9-EF10-4F38-B402-2F703541A1C2}" dt="2018-05-31T14:06:22.201" v="61" actId="1038"/>
          <ac:spMkLst>
            <pc:docMk/>
            <pc:sldMk cId="273723392" sldId="308"/>
            <ac:spMk id="13" creationId="{0F6B6C26-26EC-4B5A-83CB-919EF4C3BBE4}"/>
          </ac:spMkLst>
        </pc:spChg>
        <pc:spChg chg="mod">
          <ac:chgData name="Ashleigh Sobol" userId="8430f2a2-602f-4dde-a79b-412efd9dd8bf" providerId="ADAL" clId="{8E5F7AB9-EF10-4F38-B402-2F703541A1C2}" dt="2018-05-31T14:05:46.952" v="52" actId="255"/>
          <ac:spMkLst>
            <pc:docMk/>
            <pc:sldMk cId="273723392" sldId="308"/>
            <ac:spMk id="19" creationId="{5252A847-DE45-4FA3-A1F8-EEBEB845FF8E}"/>
          </ac:spMkLst>
        </pc:spChg>
        <pc:spChg chg="mod">
          <ac:chgData name="Ashleigh Sobol" userId="8430f2a2-602f-4dde-a79b-412efd9dd8bf" providerId="ADAL" clId="{8E5F7AB9-EF10-4F38-B402-2F703541A1C2}" dt="2018-05-31T14:06:22.201" v="61" actId="1038"/>
          <ac:spMkLst>
            <pc:docMk/>
            <pc:sldMk cId="273723392" sldId="308"/>
            <ac:spMk id="20" creationId="{8E591217-28E6-4BDA-8C5E-AC8717642306}"/>
          </ac:spMkLst>
        </pc:spChg>
        <pc:cxnChg chg="mod">
          <ac:chgData name="Ashleigh Sobol" userId="8430f2a2-602f-4dde-a79b-412efd9dd8bf" providerId="ADAL" clId="{8E5F7AB9-EF10-4F38-B402-2F703541A1C2}" dt="2018-05-31T14:06:08.017" v="56" actId="1582"/>
          <ac:cxnSpMkLst>
            <pc:docMk/>
            <pc:sldMk cId="273723392" sldId="308"/>
            <ac:cxnSpMk id="4" creationId="{20FED024-8ADC-40EC-8CD4-2A08B8434596}"/>
          </ac:cxnSpMkLst>
        </pc:cxnChg>
        <pc:cxnChg chg="mod">
          <ac:chgData name="Ashleigh Sobol" userId="8430f2a2-602f-4dde-a79b-412efd9dd8bf" providerId="ADAL" clId="{8E5F7AB9-EF10-4F38-B402-2F703541A1C2}" dt="2018-05-31T14:06:08.017" v="56" actId="1582"/>
          <ac:cxnSpMkLst>
            <pc:docMk/>
            <pc:sldMk cId="273723392" sldId="308"/>
            <ac:cxnSpMk id="15" creationId="{E10A2F33-94C0-43ED-9896-7F739EDCC807}"/>
          </ac:cxnSpMkLst>
        </pc:cxnChg>
      </pc:sldChg>
      <pc:sldChg chg="modSp">
        <pc:chgData name="Ashleigh Sobol" userId="8430f2a2-602f-4dde-a79b-412efd9dd8bf" providerId="ADAL" clId="{8E5F7AB9-EF10-4F38-B402-2F703541A1C2}" dt="2018-05-31T14:07:05.093" v="82" actId="1035"/>
        <pc:sldMkLst>
          <pc:docMk/>
          <pc:sldMk cId="1124038516" sldId="309"/>
        </pc:sldMkLst>
        <pc:spChg chg="mod">
          <ac:chgData name="Ashleigh Sobol" userId="8430f2a2-602f-4dde-a79b-412efd9dd8bf" providerId="ADAL" clId="{8E5F7AB9-EF10-4F38-B402-2F703541A1C2}" dt="2018-05-31T14:06:52.710" v="63" actId="1582"/>
          <ac:spMkLst>
            <pc:docMk/>
            <pc:sldMk cId="1124038516" sldId="309"/>
            <ac:spMk id="5" creationId="{27B32C7D-2062-47A7-A53E-22011F7FE069}"/>
          </ac:spMkLst>
        </pc:spChg>
        <pc:spChg chg="mod">
          <ac:chgData name="Ashleigh Sobol" userId="8430f2a2-602f-4dde-a79b-412efd9dd8bf" providerId="ADAL" clId="{8E5F7AB9-EF10-4F38-B402-2F703541A1C2}" dt="2018-05-31T14:05:40.463" v="51" actId="255"/>
          <ac:spMkLst>
            <pc:docMk/>
            <pc:sldMk cId="1124038516" sldId="309"/>
            <ac:spMk id="19" creationId="{5252A847-DE45-4FA3-A1F8-EEBEB845FF8E}"/>
          </ac:spMkLst>
        </pc:spChg>
        <pc:spChg chg="mod">
          <ac:chgData name="Ashleigh Sobol" userId="8430f2a2-602f-4dde-a79b-412efd9dd8bf" providerId="ADAL" clId="{8E5F7AB9-EF10-4F38-B402-2F703541A1C2}" dt="2018-05-31T14:07:05.093" v="82" actId="1035"/>
          <ac:spMkLst>
            <pc:docMk/>
            <pc:sldMk cId="1124038516" sldId="309"/>
            <ac:spMk id="21" creationId="{EDB4D6F6-D5BB-4773-9C16-503E2D05C5DE}"/>
          </ac:spMkLst>
        </pc:spChg>
        <pc:spChg chg="mod">
          <ac:chgData name="Ashleigh Sobol" userId="8430f2a2-602f-4dde-a79b-412efd9dd8bf" providerId="ADAL" clId="{8E5F7AB9-EF10-4F38-B402-2F703541A1C2}" dt="2018-05-31T14:07:05.093" v="82" actId="1035"/>
          <ac:spMkLst>
            <pc:docMk/>
            <pc:sldMk cId="1124038516" sldId="309"/>
            <ac:spMk id="22" creationId="{3BA8064A-7A5D-471A-A2F2-CBC6202B79E1}"/>
          </ac:spMkLst>
        </pc:spChg>
        <pc:cxnChg chg="mod">
          <ac:chgData name="Ashleigh Sobol" userId="8430f2a2-602f-4dde-a79b-412efd9dd8bf" providerId="ADAL" clId="{8E5F7AB9-EF10-4F38-B402-2F703541A1C2}" dt="2018-05-31T14:06:52.710" v="63" actId="1582"/>
          <ac:cxnSpMkLst>
            <pc:docMk/>
            <pc:sldMk cId="1124038516" sldId="309"/>
            <ac:cxnSpMk id="7" creationId="{07D01F7A-B91F-4F85-964C-953F40173929}"/>
          </ac:cxnSpMkLst>
        </pc:cxnChg>
        <pc:cxnChg chg="mod">
          <ac:chgData name="Ashleigh Sobol" userId="8430f2a2-602f-4dde-a79b-412efd9dd8bf" providerId="ADAL" clId="{8E5F7AB9-EF10-4F38-B402-2F703541A1C2}" dt="2018-05-31T14:06:52.710" v="63" actId="1582"/>
          <ac:cxnSpMkLst>
            <pc:docMk/>
            <pc:sldMk cId="1124038516" sldId="309"/>
            <ac:cxnSpMk id="10" creationId="{96F28C1D-68E5-4A0F-83A0-187125B5C605}"/>
          </ac:cxnSpMkLst>
        </pc:cxnChg>
      </pc:sldChg>
    </pc:docChg>
  </pc:docChgLst>
  <pc:docChgLst>
    <pc:chgData name="Ashleigh Sobol" userId="8430f2a2-602f-4dde-a79b-412efd9dd8bf" providerId="ADAL" clId="{314E36DF-02F4-4957-B175-8AD4C9F6E04E}"/>
    <pc:docChg chg="modSld">
      <pc:chgData name="Ashleigh Sobol" userId="8430f2a2-602f-4dde-a79b-412efd9dd8bf" providerId="ADAL" clId="{314E36DF-02F4-4957-B175-8AD4C9F6E04E}" dt="2018-04-10T14:45:54.533" v="66" actId="20577"/>
      <pc:docMkLst>
        <pc:docMk/>
      </pc:docMkLst>
      <pc:sldChg chg="modSp">
        <pc:chgData name="Ashleigh Sobol" userId="8430f2a2-602f-4dde-a79b-412efd9dd8bf" providerId="ADAL" clId="{314E36DF-02F4-4957-B175-8AD4C9F6E04E}" dt="2018-04-10T14:45:34.662" v="26" actId="20577"/>
        <pc:sldMkLst>
          <pc:docMk/>
          <pc:sldMk cId="2637481266" sldId="256"/>
        </pc:sldMkLst>
        <pc:spChg chg="mod">
          <ac:chgData name="Ashleigh Sobol" userId="8430f2a2-602f-4dde-a79b-412efd9dd8bf" providerId="ADAL" clId="{314E36DF-02F4-4957-B175-8AD4C9F6E04E}" dt="2018-04-10T14:45:34.662" v="26" actId="20577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  <pc:docChgLst>
    <pc:chgData name="Sian Stebbings" userId="e14ea2a2-07d0-4302-97b9-16dc822a37cc" providerId="ADAL" clId="{5F487C91-0100-4770-9760-8C347DC39B8C}"/>
    <pc:docChg chg="modSld">
      <pc:chgData name="Sian Stebbings" userId="e14ea2a2-07d0-4302-97b9-16dc822a37cc" providerId="ADAL" clId="{5F487C91-0100-4770-9760-8C347DC39B8C}" dt="2018-06-03T10:33:20.823" v="5" actId="20577"/>
      <pc:docMkLst>
        <pc:docMk/>
      </pc:docMkLst>
      <pc:sldChg chg="modSp">
        <pc:chgData name="Sian Stebbings" userId="e14ea2a2-07d0-4302-97b9-16dc822a37cc" providerId="ADAL" clId="{5F487C91-0100-4770-9760-8C347DC39B8C}" dt="2018-06-03T10:32:33.908" v="3" actId="255"/>
        <pc:sldMkLst>
          <pc:docMk/>
          <pc:sldMk cId="2637481266" sldId="256"/>
        </pc:sldMkLst>
        <pc:spChg chg="mod">
          <ac:chgData name="Sian Stebbings" userId="e14ea2a2-07d0-4302-97b9-16dc822a37cc" providerId="ADAL" clId="{5F487C91-0100-4770-9760-8C347DC39B8C}" dt="2018-06-03T10:32:33.908" v="3" actId="255"/>
          <ac:spMkLst>
            <pc:docMk/>
            <pc:sldMk cId="2637481266" sldId="256"/>
            <ac:spMk id="19" creationId="{5252A847-DE45-4FA3-A1F8-EEBEB845FF8E}"/>
          </ac:spMkLst>
        </pc:spChg>
      </pc:sldChg>
      <pc:sldChg chg="modSp">
        <pc:chgData name="Sian Stebbings" userId="e14ea2a2-07d0-4302-97b9-16dc822a37cc" providerId="ADAL" clId="{5F487C91-0100-4770-9760-8C347DC39B8C}" dt="2018-06-03T10:33:20.823" v="5" actId="20577"/>
        <pc:sldMkLst>
          <pc:docMk/>
          <pc:sldMk cId="1124038516" sldId="309"/>
        </pc:sldMkLst>
        <pc:spChg chg="mod">
          <ac:chgData name="Sian Stebbings" userId="e14ea2a2-07d0-4302-97b9-16dc822a37cc" providerId="ADAL" clId="{5F487C91-0100-4770-9760-8C347DC39B8C}" dt="2018-06-03T10:33:20.823" v="5" actId="20577"/>
          <ac:spMkLst>
            <pc:docMk/>
            <pc:sldMk cId="1124038516" sldId="309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lassroomsecrets.co.uk/area-polygon-investigation-year-6-maths-investigations-resource-pack" TargetMode="External"/><Relationship Id="rId5" Type="http://schemas.openxmlformats.org/officeDocument/2006/relationships/hyperlink" Target="https://classroomsecrets.co.uk/category/maths/year-6/summer-block-4-investigations/" TargetMode="External"/><Relationship Id="rId4" Type="http://schemas.openxmlformats.org/officeDocument/2006/relationships/hyperlink" Target="https://classroomsecrets.co.uk/content-domain-filter/?fwp_contentdomain=6m7b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u="sng" dirty="0">
                <a:solidFill>
                  <a:srgbClr val="E7E6E6">
                    <a:lumMod val="50000"/>
                  </a:srgbClr>
                </a:solidFill>
                <a:latin typeface="SassoonCRInfantMedium" panose="02000603020000020003" pitchFamily="2" charset="0"/>
              </a:rPr>
              <a:t>Year 6 – Investigations – Areas of Polygons</a:t>
            </a:r>
          </a:p>
          <a:p>
            <a:pPr lvl="0" algn="ctr"/>
            <a:endParaRPr lang="en-GB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About This Resource:</a:t>
            </a: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>
              <a:defRPr/>
            </a:pPr>
            <a:r>
              <a:rPr lang="en-GB" sz="1400" dirty="0">
                <a:solidFill>
                  <a:prstClr val="black"/>
                </a:solidFill>
                <a:latin typeface="SassoonCRInfantMedium" panose="02000603020000020003" pitchFamily="2" charset="0"/>
              </a:rPr>
              <a:t>This PowerPoint has been designed for use in the Year 6 Investigations block. In this pack, there are two different investigations to choose from. A teaching guide has been provided to support these investigations. 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National Curriculum Objectives:</a:t>
            </a:r>
            <a:endParaRPr lang="en-GB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fontAlgn="base"/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Mathematics Year 6: (6M7b)</a:t>
            </a:r>
            <a:r>
              <a:rPr lang="en-GB" sz="1400" dirty="0">
                <a:latin typeface="SassoonCRInfantMedium" panose="02000603020000020003" pitchFamily="2" charset="0"/>
              </a:rPr>
              <a:t> </a:t>
            </a:r>
            <a:r>
              <a:rPr lang="en-GB" sz="1400" u="sng" dirty="0">
                <a:latin typeface="SassoonCRInfantMedium" panose="02000603020000020003" pitchFamily="2" charset="0"/>
                <a:hlinkClick r:id="rId4"/>
              </a:rPr>
              <a:t>Calculate the area of parallelograms and triangles</a:t>
            </a:r>
            <a:endParaRPr lang="en-GB" sz="1400" dirty="0">
              <a:latin typeface="SassoonCRInfantMedium" panose="02000603020000020003" pitchFamily="2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spcAft>
                <a:spcPts val="0"/>
              </a:spcAft>
              <a:buClrTx/>
              <a:buSzTx/>
              <a:tabLst/>
              <a:defRPr/>
            </a:pPr>
            <a:endParaRPr lang="en-GB" sz="1400" u="sng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</a:rPr>
              <a:t>More </a:t>
            </a: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  <a:hlinkClick r:id="rId5"/>
              </a:rPr>
              <a:t>Year 6 Maths Investigation</a:t>
            </a: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</a:rPr>
              <a:t> resources.</a:t>
            </a:r>
            <a:endParaRPr lang="en-GB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Did you like this resource? Don’t forget to </a:t>
            </a: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  <a:hlinkClick r:id="rId6"/>
              </a:rPr>
              <a:t>review</a:t>
            </a: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 it on our website.</a:t>
            </a: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algn="ctr"/>
            <a:r>
              <a:rPr lang="en-GB" sz="2000" u="sng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Investigation 1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36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Is A the same size as B?</a:t>
            </a:r>
          </a:p>
          <a:p>
            <a:pPr marL="88900" algn="ctr"/>
            <a:endParaRPr lang="en-GB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36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Prove it.</a:t>
            </a:r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BE29092-8895-4CC7-AA98-0F5555CD8D38}"/>
              </a:ext>
            </a:extLst>
          </p:cNvPr>
          <p:cNvSpPr/>
          <p:nvPr/>
        </p:nvSpPr>
        <p:spPr>
          <a:xfrm>
            <a:off x="2403424" y="1578815"/>
            <a:ext cx="4370928" cy="189144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SassoonCRInfantMedium" panose="02000603020000020003" pitchFamily="2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0FED024-8ADC-40EC-8CD4-2A08B8434596}"/>
              </a:ext>
            </a:extLst>
          </p:cNvPr>
          <p:cNvCxnSpPr>
            <a:cxnSpLocks/>
          </p:cNvCxnSpPr>
          <p:nvPr/>
        </p:nvCxnSpPr>
        <p:spPr>
          <a:xfrm>
            <a:off x="2402732" y="1585609"/>
            <a:ext cx="4372583" cy="187743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0F6B6C26-26EC-4B5A-83CB-919EF4C3BBE4}"/>
              </a:ext>
            </a:extLst>
          </p:cNvPr>
          <p:cNvSpPr txBox="1"/>
          <p:nvPr/>
        </p:nvSpPr>
        <p:spPr>
          <a:xfrm>
            <a:off x="3991859" y="1718064"/>
            <a:ext cx="1167319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CRInfantMedium" panose="02000603020000020003" pitchFamily="2" charset="0"/>
              </a:rPr>
              <a:t>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591217-28E6-4BDA-8C5E-AC8717642306}"/>
              </a:ext>
            </a:extLst>
          </p:cNvPr>
          <p:cNvSpPr txBox="1"/>
          <p:nvPr/>
        </p:nvSpPr>
        <p:spPr>
          <a:xfrm>
            <a:off x="5394263" y="2335110"/>
            <a:ext cx="1167319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CRInfantMedium" panose="02000603020000020003" pitchFamily="2" charset="0"/>
              </a:rPr>
              <a:t>B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10A2F33-94C0-43ED-9896-7F739EDCC807}"/>
              </a:ext>
            </a:extLst>
          </p:cNvPr>
          <p:cNvCxnSpPr>
            <a:cxnSpLocks/>
          </p:cNvCxnSpPr>
          <p:nvPr/>
        </p:nvCxnSpPr>
        <p:spPr>
          <a:xfrm flipH="1">
            <a:off x="4588888" y="1578815"/>
            <a:ext cx="2185464" cy="94557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algn="ctr"/>
            <a:r>
              <a:rPr lang="en-GB" sz="2000" u="sng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Investigation 2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36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Is A the same size as B?</a:t>
            </a:r>
          </a:p>
          <a:p>
            <a:pPr marL="88900" algn="ctr"/>
            <a:endParaRPr lang="en-GB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36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Prove it.</a:t>
            </a:r>
          </a:p>
        </p:txBody>
      </p:sp>
      <p:sp>
        <p:nvSpPr>
          <p:cNvPr id="5" name="Flowchart: Data 4">
            <a:extLst>
              <a:ext uri="{FF2B5EF4-FFF2-40B4-BE49-F238E27FC236}">
                <a16:creationId xmlns:a16="http://schemas.microsoft.com/office/drawing/2014/main" id="{27B32C7D-2062-47A7-A53E-22011F7FE069}"/>
              </a:ext>
            </a:extLst>
          </p:cNvPr>
          <p:cNvSpPr/>
          <p:nvPr/>
        </p:nvSpPr>
        <p:spPr>
          <a:xfrm>
            <a:off x="2090057" y="1861457"/>
            <a:ext cx="5421086" cy="1567543"/>
          </a:xfrm>
          <a:prstGeom prst="flowChartInputOutpu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7D01F7A-B91F-4F85-964C-953F40173929}"/>
              </a:ext>
            </a:extLst>
          </p:cNvPr>
          <p:cNvCxnSpPr/>
          <p:nvPr/>
        </p:nvCxnSpPr>
        <p:spPr>
          <a:xfrm flipV="1">
            <a:off x="2090057" y="1861457"/>
            <a:ext cx="5421086" cy="156754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F28C1D-68E5-4A0F-83A0-187125B5C605}"/>
              </a:ext>
            </a:extLst>
          </p:cNvPr>
          <p:cNvCxnSpPr>
            <a:cxnSpLocks/>
          </p:cNvCxnSpPr>
          <p:nvPr/>
        </p:nvCxnSpPr>
        <p:spPr>
          <a:xfrm>
            <a:off x="3187581" y="1861457"/>
            <a:ext cx="1636215" cy="787739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EDB4D6F6-D5BB-4773-9C16-503E2D05C5DE}"/>
              </a:ext>
            </a:extLst>
          </p:cNvPr>
          <p:cNvSpPr txBox="1"/>
          <p:nvPr/>
        </p:nvSpPr>
        <p:spPr>
          <a:xfrm>
            <a:off x="2786688" y="2383162"/>
            <a:ext cx="1167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CRInfantMedium" panose="02000603020000020003" pitchFamily="2" charset="0"/>
              </a:rPr>
              <a:t>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BA8064A-7A5D-471A-A2F2-CBC6202B79E1}"/>
              </a:ext>
            </a:extLst>
          </p:cNvPr>
          <p:cNvSpPr txBox="1"/>
          <p:nvPr/>
        </p:nvSpPr>
        <p:spPr>
          <a:xfrm>
            <a:off x="4426381" y="1994460"/>
            <a:ext cx="1167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CRInfantMedium" panose="02000603020000020003" pitchFamily="2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124038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6" ma:contentTypeDescription="Create a new document." ma:contentTypeScope="" ma:versionID="232a3161d8cdc1753e67d98af04160a5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d8d44c83432fc13a39548b2e53d683a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5A514BA-D93C-4CF2-9B89-2E25F69F4C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infopath/2007/PartnerControls"/>
    <ds:schemaRef ds:uri="http://schemas.microsoft.com/office/2006/documentManagement/types"/>
    <ds:schemaRef ds:uri="0f0ae0ff-29c4-4766-b250-c1a9bee8d430"/>
    <ds:schemaRef ds:uri="http://purl.org/dc/elements/1.1/"/>
    <ds:schemaRef ds:uri="http://schemas.microsoft.com/office/2006/metadata/properties"/>
    <ds:schemaRef ds:uri="http://schemas.microsoft.com/sharepoint/v3"/>
    <ds:schemaRef ds:uri="http://schemas.openxmlformats.org/package/2006/metadata/core-properties"/>
    <ds:schemaRef ds:uri="http://purl.org/dc/terms/"/>
    <ds:schemaRef ds:uri="86144f90-c7b6-48d0-aae5-f5e9e48cc3d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841</TotalTime>
  <Words>106</Words>
  <Application>Microsoft Office PowerPoint</Application>
  <PresentationFormat>On-screen Show (4:3)</PresentationFormat>
  <Paragraphs>47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SassoonCRInfantMedium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Ashleigh Sobol</cp:lastModifiedBy>
  <cp:revision>51</cp:revision>
  <dcterms:created xsi:type="dcterms:W3CDTF">2018-03-17T10:08:43Z</dcterms:created>
  <dcterms:modified xsi:type="dcterms:W3CDTF">2019-01-07T09:38:52Z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