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ockenhurst Local User" initials="BLU" lastIdx="1" clrIdx="0">
    <p:extLst>
      <p:ext uri="{19B8F6BF-5375-455C-9EA6-DF929625EA0E}">
        <p15:presenceInfo xmlns:p15="http://schemas.microsoft.com/office/powerpoint/2012/main" userId="Brockenhurst Local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1T20:36:16.312" idx="1">
    <p:pos x="6818" y="1907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16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680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05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76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48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97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146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332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262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29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700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38F79-6931-489C-838B-EBCAA39B31E4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FE02D-45AC-42BA-8971-64156916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636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 smtClean="0"/>
              <a:t>Matching Shape Hunt 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80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This tube of </a:t>
            </a:r>
            <a:r>
              <a:rPr lang="en-GB" dirty="0"/>
              <a:t>P</a:t>
            </a:r>
            <a:r>
              <a:rPr lang="en-GB" dirty="0" smtClean="0"/>
              <a:t>ringles matches </a:t>
            </a:r>
            <a:r>
              <a:rPr lang="en-GB" smtClean="0"/>
              <a:t>a cylinder.</a:t>
            </a:r>
            <a:endParaRPr lang="en-GB" dirty="0"/>
          </a:p>
        </p:txBody>
      </p:sp>
      <p:pic>
        <p:nvPicPr>
          <p:cNvPr id="5" name="Content Placeholder 4" descr="Pringles Potato Crisps prices in Spain, January 2016 ..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625" y="1993325"/>
            <a:ext cx="3938759" cy="3938759"/>
          </a:xfrm>
        </p:spPr>
      </p:pic>
      <p:pic>
        <p:nvPicPr>
          <p:cNvPr id="6" name="Content Placeholder 5" descr="cylinder-blank-shape-richardstep-088 | Shapes (blank and ...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49" y="1828801"/>
            <a:ext cx="3113513" cy="4698608"/>
          </a:xfrm>
        </p:spPr>
      </p:pic>
    </p:spTree>
    <p:extLst>
      <p:ext uri="{BB962C8B-B14F-4D97-AF65-F5344CB8AC3E}">
        <p14:creationId xmlns:p14="http://schemas.microsoft.com/office/powerpoint/2010/main" val="317261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4" name="Content Placeholder 3" descr="What Is A Cuboid | Cuboid Shape | DK Find Out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318" y="2621415"/>
            <a:ext cx="6540328" cy="3433673"/>
          </a:xfrm>
        </p:spPr>
      </p:pic>
    </p:spTree>
    <p:extLst>
      <p:ext uri="{BB962C8B-B14F-4D97-AF65-F5344CB8AC3E}">
        <p14:creationId xmlns:p14="http://schemas.microsoft.com/office/powerpoint/2010/main" val="3465513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5" name="Content Placeholder 4" descr="File:Uniform polyhedron-43-t0.svg - Wikimedia Common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341" y="1825625"/>
            <a:ext cx="4487317" cy="4351338"/>
          </a:xfrm>
        </p:spPr>
      </p:pic>
    </p:spTree>
    <p:extLst>
      <p:ext uri="{BB962C8B-B14F-4D97-AF65-F5344CB8AC3E}">
        <p14:creationId xmlns:p14="http://schemas.microsoft.com/office/powerpoint/2010/main" val="47407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5" name="Content Placeholder 4" descr="Sphere Ball Plastic · Free image on Pixaba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2041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1044" name="Picture 20" descr="File:Triangular prism wedge.png - Wikimedia Common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906" y="1895964"/>
            <a:ext cx="486080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343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4098" name="Picture 2" descr="Hard tetrahedron model page on SklogWiki - a wiki for statistical ..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03574">
            <a:off x="3246412" y="2591021"/>
            <a:ext cx="4509557" cy="338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55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  <p:pic>
        <p:nvPicPr>
          <p:cNvPr id="3074" name="Picture 2" descr="File:Cuboid skew-orthogonal-solid.png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031" y="2026331"/>
            <a:ext cx="6343699" cy="4285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45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5" descr="cylinder-blank-shape-richardstep-088 | Shapes (blank and ...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520" y="1333189"/>
            <a:ext cx="4070185" cy="576956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something in your home to match this shape: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087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95</Words>
  <Application>Microsoft Office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Matching Shape Hunt </vt:lpstr>
      <vt:lpstr>This tube of Pringles matches a cylinder.</vt:lpstr>
      <vt:lpstr>Can you find something in your home to match this shape:</vt:lpstr>
      <vt:lpstr>Can you find something in your home to match this shape:</vt:lpstr>
      <vt:lpstr>Can you find something in your home to match this shape:</vt:lpstr>
      <vt:lpstr>Can you find something in your home to match this shape:</vt:lpstr>
      <vt:lpstr>Can you find something in your home to match this shape:</vt:lpstr>
      <vt:lpstr>Can you find something in your home to match this shape:</vt:lpstr>
      <vt:lpstr>Can you find something in your home to match this shape: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Matching Shape Hunt</dc:title>
  <dc:creator>Brockenhurst Local User</dc:creator>
  <cp:lastModifiedBy>Brockenhurst Local User</cp:lastModifiedBy>
  <cp:revision>2</cp:revision>
  <dcterms:created xsi:type="dcterms:W3CDTF">2020-04-01T19:40:35Z</dcterms:created>
  <dcterms:modified xsi:type="dcterms:W3CDTF">2020-04-01T19:48:25Z</dcterms:modified>
</cp:coreProperties>
</file>