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5" r:id="rId2"/>
    <p:sldId id="296" r:id="rId3"/>
    <p:sldId id="297" r:id="rId4"/>
    <p:sldId id="293" r:id="rId5"/>
    <p:sldId id="294" r:id="rId6"/>
    <p:sldId id="290" r:id="rId7"/>
    <p:sldId id="288" r:id="rId8"/>
    <p:sldId id="286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Kalam" panose="020B0604020202020204" charset="0"/>
      <p:regular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32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CA7"/>
    <a:srgbClr val="CEB4D8"/>
    <a:srgbClr val="88CAC2"/>
    <a:srgbClr val="F7C4C1"/>
    <a:srgbClr val="F7BC92"/>
    <a:srgbClr val="019541"/>
    <a:srgbClr val="CEDF98"/>
    <a:srgbClr val="90C7E5"/>
    <a:srgbClr val="00639A"/>
    <a:srgbClr val="0079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36" y="60"/>
      </p:cViewPr>
      <p:guideLst>
        <p:guide orient="horz" pos="2160"/>
        <p:guide pos="2880"/>
        <p:guide pos="340"/>
        <p:guide orient="horz" pos="3952"/>
        <p:guide pos="5420"/>
        <p:guide orient="horz" pos="332"/>
        <p:guide pos="476"/>
        <p:guide orient="horz" pos="459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white-rose-maths-resources/year-4-white-rose-maths-resources-key-stage-1-year-1-year-2/spring-block-1-multiplication-and-division-year-4-white-rose-maths-supporting-resources-key-stage-1" TargetMode="External"/><Relationship Id="rId4" Type="http://schemas.openxmlformats.org/officeDocument/2006/relationships/hyperlink" Target="https://www.twinkl.co.uk/resources/white-rose-maths-resources/year-5-white-rose-maths-resources-key-stage-1-year-1-year-2/autumn-block-3-statistics-year-5-white-rose-maths-resources-key-stage-1-year-1-year-2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white-rose-maths-resources/year-4-white-rose-maths-resources-key-stage-1-year-1-year-2/spring-block-1-multiplication-and-division-year-4-white-rose-maths-supporting-resources-key-stage-1" TargetMode="External"/><Relationship Id="rId4" Type="http://schemas.openxmlformats.org/officeDocument/2006/relationships/hyperlink" Target="https://www.twinkl.co.uk/resources/white-rose-maths-resources/year-5-white-rose-maths-resources-key-stage-1-year-1-year-2/autumn-block-3-statistics-year-5-white-rose-maths-resources-key-stage-1-year-1-year-2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394855" y="5763277"/>
            <a:ext cx="1005840" cy="72320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Rectangle 4">
            <a:hlinkClick r:id="rId5"/>
          </p:cNvPr>
          <p:cNvSpPr/>
          <p:nvPr userDrawn="1"/>
        </p:nvSpPr>
        <p:spPr>
          <a:xfrm>
            <a:off x="304800" y="5758248"/>
            <a:ext cx="1194486" cy="716692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069080" y="3067397"/>
            <a:ext cx="1005840" cy="72320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Rectangle 4">
            <a:hlinkClick r:id="rId5"/>
          </p:cNvPr>
          <p:cNvSpPr/>
          <p:nvPr userDrawn="1"/>
        </p:nvSpPr>
        <p:spPr>
          <a:xfrm>
            <a:off x="3979701" y="3067397"/>
            <a:ext cx="1194486" cy="716692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4-white-rose-maths-resources-key-stage-1-year-1-year-2/spring-block-1-multiplication-and-division-year-4-white-rose-maths-supporting-resources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4-white-rose-maths-resources-key-stage-1-year-1-year-2/spring-block-1-multiplication-and-division-year-4-white-rose-maths-supporting-resources-key-stage-1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39F3FFC7-FDF1-46A9-958A-4C9FE024FC5D}"/>
              </a:ext>
            </a:extLst>
          </p:cNvPr>
          <p:cNvSpPr/>
          <p:nvPr/>
        </p:nvSpPr>
        <p:spPr>
          <a:xfrm>
            <a:off x="130629" y="5596345"/>
            <a:ext cx="1567543" cy="1079863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Rectangle 119"/>
          <p:cNvSpPr/>
          <p:nvPr/>
        </p:nvSpPr>
        <p:spPr>
          <a:xfrm>
            <a:off x="4880561" y="3365589"/>
            <a:ext cx="3500159" cy="1917417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296437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Divide 2 Digits by 1 Digit (1)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1299630"/>
            <a:ext cx="288879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Complete this calculation.</a:t>
            </a:r>
          </a:p>
        </p:txBody>
      </p:sp>
      <p:sp>
        <p:nvSpPr>
          <p:cNvPr id="97" name="Rectangle 96"/>
          <p:cNvSpPr/>
          <p:nvPr/>
        </p:nvSpPr>
        <p:spPr>
          <a:xfrm>
            <a:off x="3409950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409950" y="678765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2456734"/>
              </p:ext>
            </p:extLst>
          </p:nvPr>
        </p:nvGraphicFramePr>
        <p:xfrm>
          <a:off x="755650" y="3370911"/>
          <a:ext cx="3573463" cy="17645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43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9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8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988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4" name="Group 13">
            <a:extLst>
              <a:ext uri="{FF2B5EF4-FFF2-40B4-BE49-F238E27FC236}">
                <a16:creationId xmlns:a16="http://schemas.microsoft.com/office/drawing/2014/main" id="{833A1B39-4F0B-4E7F-8A47-2AC45EEFBE97}"/>
              </a:ext>
            </a:extLst>
          </p:cNvPr>
          <p:cNvGrpSpPr/>
          <p:nvPr/>
        </p:nvGrpSpPr>
        <p:grpSpPr>
          <a:xfrm>
            <a:off x="909478" y="3836170"/>
            <a:ext cx="286636" cy="286636"/>
            <a:chOff x="922247" y="3661310"/>
            <a:chExt cx="286636" cy="286636"/>
          </a:xfrm>
        </p:grpSpPr>
        <p:sp>
          <p:nvSpPr>
            <p:cNvPr id="13" name="Oval 12"/>
            <p:cNvSpPr/>
            <p:nvPr/>
          </p:nvSpPr>
          <p:spPr>
            <a:xfrm>
              <a:off x="922247" y="3661310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990666" y="3727684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sp>
        <p:nvSpPr>
          <p:cNvPr id="94" name="Oval 93"/>
          <p:cNvSpPr/>
          <p:nvPr/>
        </p:nvSpPr>
        <p:spPr>
          <a:xfrm>
            <a:off x="5743862" y="3464732"/>
            <a:ext cx="1767834" cy="767742"/>
          </a:xfrm>
          <a:prstGeom prst="ellipse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/>
          <p:cNvSpPr/>
          <p:nvPr/>
        </p:nvSpPr>
        <p:spPr>
          <a:xfrm>
            <a:off x="5056994" y="4545789"/>
            <a:ext cx="1498060" cy="650583"/>
          </a:xfrm>
          <a:prstGeom prst="ellipse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/>
          <p:cNvSpPr/>
          <p:nvPr/>
        </p:nvSpPr>
        <p:spPr>
          <a:xfrm>
            <a:off x="6710834" y="4545788"/>
            <a:ext cx="1498060" cy="650583"/>
          </a:xfrm>
          <a:prstGeom prst="ellipse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TextBox 94"/>
          <p:cNvSpPr txBox="1"/>
          <p:nvPr/>
        </p:nvSpPr>
        <p:spPr>
          <a:xfrm>
            <a:off x="5983007" y="3679542"/>
            <a:ext cx="1162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66 ÷ 3 =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5119781" y="4690094"/>
            <a:ext cx="1162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60 ÷ 3 =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6882685" y="4682474"/>
            <a:ext cx="1162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 ÷ 3 =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6039035" y="4690094"/>
            <a:ext cx="461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19541"/>
                </a:solidFill>
              </a:rPr>
              <a:t>20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7681163" y="4682474"/>
            <a:ext cx="312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19541"/>
                </a:solidFill>
              </a:rPr>
              <a:t>2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6893632" y="3670833"/>
            <a:ext cx="468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19541"/>
                </a:solidFill>
              </a:rPr>
              <a:t>22</a:t>
            </a:r>
          </a:p>
        </p:txBody>
      </p:sp>
      <p:cxnSp>
        <p:nvCxnSpPr>
          <p:cNvPr id="117" name="Straight Connector 116"/>
          <p:cNvCxnSpPr/>
          <p:nvPr/>
        </p:nvCxnSpPr>
        <p:spPr>
          <a:xfrm flipH="1">
            <a:off x="6085599" y="4200799"/>
            <a:ext cx="221774" cy="37127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>
            <a:off x="6935441" y="4200799"/>
            <a:ext cx="221774" cy="37127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TextBox 120"/>
          <p:cNvSpPr txBox="1"/>
          <p:nvPr/>
        </p:nvSpPr>
        <p:spPr>
          <a:xfrm>
            <a:off x="755650" y="1801494"/>
            <a:ext cx="7632700" cy="523220"/>
          </a:xfrm>
          <a:prstGeom prst="rect">
            <a:avLst/>
          </a:prstGeom>
          <a:solidFill>
            <a:srgbClr val="0079C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66 ÷ 3 = </a:t>
            </a:r>
            <a:r>
              <a:rPr lang="en-GB" sz="2800" dirty="0">
                <a:solidFill>
                  <a:srgbClr val="0079C1"/>
                </a:solidFill>
              </a:rPr>
              <a:t>156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4961655" y="1801494"/>
            <a:ext cx="658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19541"/>
                </a:solidFill>
              </a:rPr>
              <a:t>22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1127534" y="2988219"/>
            <a:ext cx="255617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>
                <a:solidFill>
                  <a:srgbClr val="0079C1"/>
                </a:solidFill>
              </a:rPr>
              <a:t>Place Value Counters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5347919" y="2988219"/>
            <a:ext cx="255617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>
                <a:solidFill>
                  <a:srgbClr val="0079C1"/>
                </a:solidFill>
              </a:rPr>
              <a:t>Part-Whole Model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7A2FF83-A964-4F8B-A211-58D66DB09969}"/>
              </a:ext>
            </a:extLst>
          </p:cNvPr>
          <p:cNvGrpSpPr/>
          <p:nvPr/>
        </p:nvGrpSpPr>
        <p:grpSpPr>
          <a:xfrm>
            <a:off x="2057223" y="2458426"/>
            <a:ext cx="286636" cy="286636"/>
            <a:chOff x="2301063" y="2426168"/>
            <a:chExt cx="286636" cy="286636"/>
          </a:xfrm>
        </p:grpSpPr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572251EA-2D76-4CD6-9A4D-9ED15D02CA85}"/>
                </a:ext>
              </a:extLst>
            </p:cNvPr>
            <p:cNvSpPr/>
            <p:nvPr/>
          </p:nvSpPr>
          <p:spPr>
            <a:xfrm>
              <a:off x="2301063" y="2426168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FE68843D-A21F-4070-8640-81506D22BB45}"/>
                </a:ext>
              </a:extLst>
            </p:cNvPr>
            <p:cNvSpPr txBox="1"/>
            <p:nvPr/>
          </p:nvSpPr>
          <p:spPr>
            <a:xfrm>
              <a:off x="2369482" y="2492542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42E6307B-5039-4126-9CC3-AFC0E5BEBFB2}"/>
              </a:ext>
            </a:extLst>
          </p:cNvPr>
          <p:cNvGrpSpPr/>
          <p:nvPr/>
        </p:nvGrpSpPr>
        <p:grpSpPr>
          <a:xfrm>
            <a:off x="2487996" y="2458426"/>
            <a:ext cx="286636" cy="286636"/>
            <a:chOff x="2301063" y="2426168"/>
            <a:chExt cx="286636" cy="286636"/>
          </a:xfrm>
        </p:grpSpPr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B61E3925-FCCD-478E-8AA3-2F979F7AAB21}"/>
                </a:ext>
              </a:extLst>
            </p:cNvPr>
            <p:cNvSpPr/>
            <p:nvPr/>
          </p:nvSpPr>
          <p:spPr>
            <a:xfrm>
              <a:off x="2301063" y="2426168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E600EA78-ADDD-42FE-B746-E0375622977C}"/>
                </a:ext>
              </a:extLst>
            </p:cNvPr>
            <p:cNvSpPr txBox="1"/>
            <p:nvPr/>
          </p:nvSpPr>
          <p:spPr>
            <a:xfrm>
              <a:off x="2369482" y="2492542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E20C7DB6-D72F-41C8-9DE8-FC0B78004B9B}"/>
              </a:ext>
            </a:extLst>
          </p:cNvPr>
          <p:cNvGrpSpPr/>
          <p:nvPr/>
        </p:nvGrpSpPr>
        <p:grpSpPr>
          <a:xfrm>
            <a:off x="2918769" y="2458426"/>
            <a:ext cx="286636" cy="286636"/>
            <a:chOff x="2301063" y="2426168"/>
            <a:chExt cx="286636" cy="286636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CEC52F68-CF03-4F36-B7A6-DDC1E3F6000D}"/>
                </a:ext>
              </a:extLst>
            </p:cNvPr>
            <p:cNvSpPr/>
            <p:nvPr/>
          </p:nvSpPr>
          <p:spPr>
            <a:xfrm>
              <a:off x="2301063" y="2426168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E23A8AFE-963B-41DB-882A-C8E8C14B4F72}"/>
                </a:ext>
              </a:extLst>
            </p:cNvPr>
            <p:cNvSpPr txBox="1"/>
            <p:nvPr/>
          </p:nvSpPr>
          <p:spPr>
            <a:xfrm>
              <a:off x="2369482" y="2492542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A3693A1D-5AFF-4F79-B555-37D1E4873510}"/>
              </a:ext>
            </a:extLst>
          </p:cNvPr>
          <p:cNvGrpSpPr/>
          <p:nvPr/>
        </p:nvGrpSpPr>
        <p:grpSpPr>
          <a:xfrm>
            <a:off x="3349542" y="2458426"/>
            <a:ext cx="286636" cy="286636"/>
            <a:chOff x="2301063" y="2426168"/>
            <a:chExt cx="286636" cy="286636"/>
          </a:xfrm>
        </p:grpSpPr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B43EFED6-C03C-4456-AB5A-4DEF03845D60}"/>
                </a:ext>
              </a:extLst>
            </p:cNvPr>
            <p:cNvSpPr/>
            <p:nvPr/>
          </p:nvSpPr>
          <p:spPr>
            <a:xfrm>
              <a:off x="2301063" y="2426168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5F46FBE4-1EE9-46B9-95DA-D973CDDBBB27}"/>
                </a:ext>
              </a:extLst>
            </p:cNvPr>
            <p:cNvSpPr txBox="1"/>
            <p:nvPr/>
          </p:nvSpPr>
          <p:spPr>
            <a:xfrm>
              <a:off x="2369482" y="2492542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65D4FCA8-3754-466B-BD75-B0495F878B84}"/>
              </a:ext>
            </a:extLst>
          </p:cNvPr>
          <p:cNvGrpSpPr/>
          <p:nvPr/>
        </p:nvGrpSpPr>
        <p:grpSpPr>
          <a:xfrm>
            <a:off x="3780315" y="2458426"/>
            <a:ext cx="286636" cy="286636"/>
            <a:chOff x="2301063" y="2426168"/>
            <a:chExt cx="286636" cy="286636"/>
          </a:xfrm>
        </p:grpSpPr>
        <p:sp>
          <p:nvSpPr>
            <p:cNvPr id="191" name="Oval 190">
              <a:extLst>
                <a:ext uri="{FF2B5EF4-FFF2-40B4-BE49-F238E27FC236}">
                  <a16:creationId xmlns:a16="http://schemas.microsoft.com/office/drawing/2014/main" id="{5131D941-0F80-4B80-A2F6-5814CA4869BA}"/>
                </a:ext>
              </a:extLst>
            </p:cNvPr>
            <p:cNvSpPr/>
            <p:nvPr/>
          </p:nvSpPr>
          <p:spPr>
            <a:xfrm>
              <a:off x="2301063" y="2426168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EDB980C6-F010-46BB-85C5-C2A6DEB0CDEA}"/>
                </a:ext>
              </a:extLst>
            </p:cNvPr>
            <p:cNvSpPr txBox="1"/>
            <p:nvPr/>
          </p:nvSpPr>
          <p:spPr>
            <a:xfrm>
              <a:off x="2369482" y="2492542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36E8CE0A-9172-4C7F-AC30-7BA08E62ECD9}"/>
              </a:ext>
            </a:extLst>
          </p:cNvPr>
          <p:cNvGrpSpPr/>
          <p:nvPr/>
        </p:nvGrpSpPr>
        <p:grpSpPr>
          <a:xfrm>
            <a:off x="4211088" y="2458426"/>
            <a:ext cx="286636" cy="286636"/>
            <a:chOff x="2301063" y="2426168"/>
            <a:chExt cx="286636" cy="286636"/>
          </a:xfrm>
        </p:grpSpPr>
        <p:sp>
          <p:nvSpPr>
            <p:cNvPr id="194" name="Oval 193">
              <a:extLst>
                <a:ext uri="{FF2B5EF4-FFF2-40B4-BE49-F238E27FC236}">
                  <a16:creationId xmlns:a16="http://schemas.microsoft.com/office/drawing/2014/main" id="{0C6221FB-84FF-4B90-AF8D-3673CDBAA4E1}"/>
                </a:ext>
              </a:extLst>
            </p:cNvPr>
            <p:cNvSpPr/>
            <p:nvPr/>
          </p:nvSpPr>
          <p:spPr>
            <a:xfrm>
              <a:off x="2301063" y="2426168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95" name="TextBox 194">
              <a:extLst>
                <a:ext uri="{FF2B5EF4-FFF2-40B4-BE49-F238E27FC236}">
                  <a16:creationId xmlns:a16="http://schemas.microsoft.com/office/drawing/2014/main" id="{5DD6670D-8F9D-4100-85DB-C2D823043356}"/>
                </a:ext>
              </a:extLst>
            </p:cNvPr>
            <p:cNvSpPr txBox="1"/>
            <p:nvPr/>
          </p:nvSpPr>
          <p:spPr>
            <a:xfrm>
              <a:off x="2369482" y="2492542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F20D1AAE-2737-41B9-88B4-6BB8F782796A}"/>
              </a:ext>
            </a:extLst>
          </p:cNvPr>
          <p:cNvGrpSpPr/>
          <p:nvPr/>
        </p:nvGrpSpPr>
        <p:grpSpPr>
          <a:xfrm>
            <a:off x="4641861" y="2459128"/>
            <a:ext cx="286636" cy="286636"/>
            <a:chOff x="1491522" y="3493670"/>
            <a:chExt cx="286636" cy="286636"/>
          </a:xfrm>
        </p:grpSpPr>
        <p:sp>
          <p:nvSpPr>
            <p:cNvPr id="197" name="Oval 196">
              <a:extLst>
                <a:ext uri="{FF2B5EF4-FFF2-40B4-BE49-F238E27FC236}">
                  <a16:creationId xmlns:a16="http://schemas.microsoft.com/office/drawing/2014/main" id="{5E7E04D9-9302-4701-BE5F-9802857B168F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B0EB14ED-02B1-4165-9521-115ED161FAB1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199" name="Group 198">
            <a:extLst>
              <a:ext uri="{FF2B5EF4-FFF2-40B4-BE49-F238E27FC236}">
                <a16:creationId xmlns:a16="http://schemas.microsoft.com/office/drawing/2014/main" id="{5141CDE9-9846-4407-A3B2-EE1B1501B29E}"/>
              </a:ext>
            </a:extLst>
          </p:cNvPr>
          <p:cNvGrpSpPr/>
          <p:nvPr/>
        </p:nvGrpSpPr>
        <p:grpSpPr>
          <a:xfrm>
            <a:off x="5072634" y="2459128"/>
            <a:ext cx="286636" cy="286636"/>
            <a:chOff x="1491522" y="3493670"/>
            <a:chExt cx="286636" cy="286636"/>
          </a:xfrm>
        </p:grpSpPr>
        <p:sp>
          <p:nvSpPr>
            <p:cNvPr id="200" name="Oval 199">
              <a:extLst>
                <a:ext uri="{FF2B5EF4-FFF2-40B4-BE49-F238E27FC236}">
                  <a16:creationId xmlns:a16="http://schemas.microsoft.com/office/drawing/2014/main" id="{9042AE6D-DC98-471C-B453-1B3FE1B8EF75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01" name="TextBox 200">
              <a:extLst>
                <a:ext uri="{FF2B5EF4-FFF2-40B4-BE49-F238E27FC236}">
                  <a16:creationId xmlns:a16="http://schemas.microsoft.com/office/drawing/2014/main" id="{A3379AB8-7D9F-46C3-92A3-C2801CEEBFD3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02" name="Group 201">
            <a:extLst>
              <a:ext uri="{FF2B5EF4-FFF2-40B4-BE49-F238E27FC236}">
                <a16:creationId xmlns:a16="http://schemas.microsoft.com/office/drawing/2014/main" id="{EDB9989D-B267-450F-92E4-8832CCA398DA}"/>
              </a:ext>
            </a:extLst>
          </p:cNvPr>
          <p:cNvGrpSpPr/>
          <p:nvPr/>
        </p:nvGrpSpPr>
        <p:grpSpPr>
          <a:xfrm>
            <a:off x="5503407" y="2459128"/>
            <a:ext cx="286636" cy="286636"/>
            <a:chOff x="1491522" y="3493670"/>
            <a:chExt cx="286636" cy="286636"/>
          </a:xfrm>
        </p:grpSpPr>
        <p:sp>
          <p:nvSpPr>
            <p:cNvPr id="203" name="Oval 202">
              <a:extLst>
                <a:ext uri="{FF2B5EF4-FFF2-40B4-BE49-F238E27FC236}">
                  <a16:creationId xmlns:a16="http://schemas.microsoft.com/office/drawing/2014/main" id="{D7EBD33D-391B-451E-9D0D-596EABB0FA93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06F7747F-8C40-44FB-9A85-BDDD4F03B77E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05" name="Group 204">
            <a:extLst>
              <a:ext uri="{FF2B5EF4-FFF2-40B4-BE49-F238E27FC236}">
                <a16:creationId xmlns:a16="http://schemas.microsoft.com/office/drawing/2014/main" id="{92598196-4003-418E-8F7F-37FBACB30AAE}"/>
              </a:ext>
            </a:extLst>
          </p:cNvPr>
          <p:cNvGrpSpPr/>
          <p:nvPr/>
        </p:nvGrpSpPr>
        <p:grpSpPr>
          <a:xfrm>
            <a:off x="5934180" y="2459128"/>
            <a:ext cx="286636" cy="286636"/>
            <a:chOff x="1491522" y="3493670"/>
            <a:chExt cx="286636" cy="286636"/>
          </a:xfrm>
        </p:grpSpPr>
        <p:sp>
          <p:nvSpPr>
            <p:cNvPr id="206" name="Oval 205">
              <a:extLst>
                <a:ext uri="{FF2B5EF4-FFF2-40B4-BE49-F238E27FC236}">
                  <a16:creationId xmlns:a16="http://schemas.microsoft.com/office/drawing/2014/main" id="{501032F1-4E8E-471B-9C2F-26D1816857AD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07" name="TextBox 206">
              <a:extLst>
                <a:ext uri="{FF2B5EF4-FFF2-40B4-BE49-F238E27FC236}">
                  <a16:creationId xmlns:a16="http://schemas.microsoft.com/office/drawing/2014/main" id="{2882A310-0941-494B-907C-646721B29346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08" name="Group 207">
            <a:extLst>
              <a:ext uri="{FF2B5EF4-FFF2-40B4-BE49-F238E27FC236}">
                <a16:creationId xmlns:a16="http://schemas.microsoft.com/office/drawing/2014/main" id="{8990D9AC-0A83-40A3-9FE9-CB249FD8B793}"/>
              </a:ext>
            </a:extLst>
          </p:cNvPr>
          <p:cNvGrpSpPr/>
          <p:nvPr/>
        </p:nvGrpSpPr>
        <p:grpSpPr>
          <a:xfrm>
            <a:off x="6364953" y="2459128"/>
            <a:ext cx="286636" cy="286636"/>
            <a:chOff x="1491522" y="3493670"/>
            <a:chExt cx="286636" cy="286636"/>
          </a:xfrm>
        </p:grpSpPr>
        <p:sp>
          <p:nvSpPr>
            <p:cNvPr id="209" name="Oval 208">
              <a:extLst>
                <a:ext uri="{FF2B5EF4-FFF2-40B4-BE49-F238E27FC236}">
                  <a16:creationId xmlns:a16="http://schemas.microsoft.com/office/drawing/2014/main" id="{69BDAC6F-CFD2-4AC4-86AA-F8600C41623F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10" name="TextBox 209">
              <a:extLst>
                <a:ext uri="{FF2B5EF4-FFF2-40B4-BE49-F238E27FC236}">
                  <a16:creationId xmlns:a16="http://schemas.microsoft.com/office/drawing/2014/main" id="{F04102C4-1376-4DCC-9F6E-1ACA05E111EE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11" name="Group 210">
            <a:extLst>
              <a:ext uri="{FF2B5EF4-FFF2-40B4-BE49-F238E27FC236}">
                <a16:creationId xmlns:a16="http://schemas.microsoft.com/office/drawing/2014/main" id="{11C9C0FB-03B8-49E0-B9F4-2B4BEC81F5F9}"/>
              </a:ext>
            </a:extLst>
          </p:cNvPr>
          <p:cNvGrpSpPr/>
          <p:nvPr/>
        </p:nvGrpSpPr>
        <p:grpSpPr>
          <a:xfrm>
            <a:off x="6795722" y="2459128"/>
            <a:ext cx="286636" cy="286636"/>
            <a:chOff x="1491522" y="3493670"/>
            <a:chExt cx="286636" cy="286636"/>
          </a:xfrm>
        </p:grpSpPr>
        <p:sp>
          <p:nvSpPr>
            <p:cNvPr id="212" name="Oval 211">
              <a:extLst>
                <a:ext uri="{FF2B5EF4-FFF2-40B4-BE49-F238E27FC236}">
                  <a16:creationId xmlns:a16="http://schemas.microsoft.com/office/drawing/2014/main" id="{D0FDB7FF-3AE7-4C50-A417-19B28F34E4DC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13" name="TextBox 212">
              <a:extLst>
                <a:ext uri="{FF2B5EF4-FFF2-40B4-BE49-F238E27FC236}">
                  <a16:creationId xmlns:a16="http://schemas.microsoft.com/office/drawing/2014/main" id="{1573805F-5683-4A27-BA3D-67E11BB2F415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20" name="Group 219">
            <a:extLst>
              <a:ext uri="{FF2B5EF4-FFF2-40B4-BE49-F238E27FC236}">
                <a16:creationId xmlns:a16="http://schemas.microsoft.com/office/drawing/2014/main" id="{D81EDF96-1BD3-4024-9391-0F4C648B39EE}"/>
              </a:ext>
            </a:extLst>
          </p:cNvPr>
          <p:cNvGrpSpPr/>
          <p:nvPr/>
        </p:nvGrpSpPr>
        <p:grpSpPr>
          <a:xfrm>
            <a:off x="1252378" y="3836170"/>
            <a:ext cx="286636" cy="286636"/>
            <a:chOff x="922247" y="3661310"/>
            <a:chExt cx="286636" cy="286636"/>
          </a:xfrm>
        </p:grpSpPr>
        <p:sp>
          <p:nvSpPr>
            <p:cNvPr id="221" name="Oval 220">
              <a:extLst>
                <a:ext uri="{FF2B5EF4-FFF2-40B4-BE49-F238E27FC236}">
                  <a16:creationId xmlns:a16="http://schemas.microsoft.com/office/drawing/2014/main" id="{30179ABE-3C6F-4807-AC5A-C2B0E102BB0C}"/>
                </a:ext>
              </a:extLst>
            </p:cNvPr>
            <p:cNvSpPr/>
            <p:nvPr/>
          </p:nvSpPr>
          <p:spPr>
            <a:xfrm>
              <a:off x="922247" y="3661310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22" name="TextBox 221">
              <a:extLst>
                <a:ext uri="{FF2B5EF4-FFF2-40B4-BE49-F238E27FC236}">
                  <a16:creationId xmlns:a16="http://schemas.microsoft.com/office/drawing/2014/main" id="{B8702016-B33C-4183-8D8B-77C08406A170}"/>
                </a:ext>
              </a:extLst>
            </p:cNvPr>
            <p:cNvSpPr txBox="1"/>
            <p:nvPr/>
          </p:nvSpPr>
          <p:spPr>
            <a:xfrm>
              <a:off x="990666" y="3727684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223" name="Group 222">
            <a:extLst>
              <a:ext uri="{FF2B5EF4-FFF2-40B4-BE49-F238E27FC236}">
                <a16:creationId xmlns:a16="http://schemas.microsoft.com/office/drawing/2014/main" id="{B35E071C-D56B-4ABA-91FF-B2CFA2D1067D}"/>
              </a:ext>
            </a:extLst>
          </p:cNvPr>
          <p:cNvGrpSpPr/>
          <p:nvPr/>
        </p:nvGrpSpPr>
        <p:grpSpPr>
          <a:xfrm>
            <a:off x="909478" y="4278130"/>
            <a:ext cx="286636" cy="286636"/>
            <a:chOff x="922247" y="3661310"/>
            <a:chExt cx="286636" cy="286636"/>
          </a:xfrm>
        </p:grpSpPr>
        <p:sp>
          <p:nvSpPr>
            <p:cNvPr id="224" name="Oval 223">
              <a:extLst>
                <a:ext uri="{FF2B5EF4-FFF2-40B4-BE49-F238E27FC236}">
                  <a16:creationId xmlns:a16="http://schemas.microsoft.com/office/drawing/2014/main" id="{25DBEEF3-855D-4E91-BE59-A6F570CC4394}"/>
                </a:ext>
              </a:extLst>
            </p:cNvPr>
            <p:cNvSpPr/>
            <p:nvPr/>
          </p:nvSpPr>
          <p:spPr>
            <a:xfrm>
              <a:off x="922247" y="3661310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25" name="TextBox 224">
              <a:extLst>
                <a:ext uri="{FF2B5EF4-FFF2-40B4-BE49-F238E27FC236}">
                  <a16:creationId xmlns:a16="http://schemas.microsoft.com/office/drawing/2014/main" id="{A146EF09-F731-4C93-9762-939CE873664D}"/>
                </a:ext>
              </a:extLst>
            </p:cNvPr>
            <p:cNvSpPr txBox="1"/>
            <p:nvPr/>
          </p:nvSpPr>
          <p:spPr>
            <a:xfrm>
              <a:off x="990666" y="3727684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226" name="Group 225">
            <a:extLst>
              <a:ext uri="{FF2B5EF4-FFF2-40B4-BE49-F238E27FC236}">
                <a16:creationId xmlns:a16="http://schemas.microsoft.com/office/drawing/2014/main" id="{37F5F2F2-25B9-45A4-B419-65A31C045B10}"/>
              </a:ext>
            </a:extLst>
          </p:cNvPr>
          <p:cNvGrpSpPr/>
          <p:nvPr/>
        </p:nvGrpSpPr>
        <p:grpSpPr>
          <a:xfrm>
            <a:off x="1252378" y="4278130"/>
            <a:ext cx="286636" cy="286636"/>
            <a:chOff x="922247" y="3661310"/>
            <a:chExt cx="286636" cy="286636"/>
          </a:xfrm>
        </p:grpSpPr>
        <p:sp>
          <p:nvSpPr>
            <p:cNvPr id="227" name="Oval 226">
              <a:extLst>
                <a:ext uri="{FF2B5EF4-FFF2-40B4-BE49-F238E27FC236}">
                  <a16:creationId xmlns:a16="http://schemas.microsoft.com/office/drawing/2014/main" id="{8A2C31E2-686A-41D7-8969-C87205C04971}"/>
                </a:ext>
              </a:extLst>
            </p:cNvPr>
            <p:cNvSpPr/>
            <p:nvPr/>
          </p:nvSpPr>
          <p:spPr>
            <a:xfrm>
              <a:off x="922247" y="3661310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28" name="TextBox 227">
              <a:extLst>
                <a:ext uri="{FF2B5EF4-FFF2-40B4-BE49-F238E27FC236}">
                  <a16:creationId xmlns:a16="http://schemas.microsoft.com/office/drawing/2014/main" id="{C3F62205-56F0-49A1-80DF-0D553AC9021C}"/>
                </a:ext>
              </a:extLst>
            </p:cNvPr>
            <p:cNvSpPr txBox="1"/>
            <p:nvPr/>
          </p:nvSpPr>
          <p:spPr>
            <a:xfrm>
              <a:off x="990666" y="3727684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229" name="Group 228">
            <a:extLst>
              <a:ext uri="{FF2B5EF4-FFF2-40B4-BE49-F238E27FC236}">
                <a16:creationId xmlns:a16="http://schemas.microsoft.com/office/drawing/2014/main" id="{62C23F2C-C40F-482D-A830-5C651643A929}"/>
              </a:ext>
            </a:extLst>
          </p:cNvPr>
          <p:cNvGrpSpPr/>
          <p:nvPr/>
        </p:nvGrpSpPr>
        <p:grpSpPr>
          <a:xfrm>
            <a:off x="909478" y="4735330"/>
            <a:ext cx="286636" cy="286636"/>
            <a:chOff x="922247" y="3661310"/>
            <a:chExt cx="286636" cy="286636"/>
          </a:xfrm>
        </p:grpSpPr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2E877679-2E47-40A5-9921-FE248592E8B3}"/>
                </a:ext>
              </a:extLst>
            </p:cNvPr>
            <p:cNvSpPr/>
            <p:nvPr/>
          </p:nvSpPr>
          <p:spPr>
            <a:xfrm>
              <a:off x="922247" y="3661310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1" name="TextBox 230">
              <a:extLst>
                <a:ext uri="{FF2B5EF4-FFF2-40B4-BE49-F238E27FC236}">
                  <a16:creationId xmlns:a16="http://schemas.microsoft.com/office/drawing/2014/main" id="{3AE6A8A5-56AF-4591-A52C-8869F1CE9E19}"/>
                </a:ext>
              </a:extLst>
            </p:cNvPr>
            <p:cNvSpPr txBox="1"/>
            <p:nvPr/>
          </p:nvSpPr>
          <p:spPr>
            <a:xfrm>
              <a:off x="990666" y="3727684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232" name="Group 231">
            <a:extLst>
              <a:ext uri="{FF2B5EF4-FFF2-40B4-BE49-F238E27FC236}">
                <a16:creationId xmlns:a16="http://schemas.microsoft.com/office/drawing/2014/main" id="{B2F2DDFB-E37C-4BC5-9FD9-EF741E4374F2}"/>
              </a:ext>
            </a:extLst>
          </p:cNvPr>
          <p:cNvGrpSpPr/>
          <p:nvPr/>
        </p:nvGrpSpPr>
        <p:grpSpPr>
          <a:xfrm>
            <a:off x="1252378" y="4735330"/>
            <a:ext cx="286636" cy="286636"/>
            <a:chOff x="922247" y="3661310"/>
            <a:chExt cx="286636" cy="286636"/>
          </a:xfrm>
        </p:grpSpPr>
        <p:sp>
          <p:nvSpPr>
            <p:cNvPr id="233" name="Oval 232">
              <a:extLst>
                <a:ext uri="{FF2B5EF4-FFF2-40B4-BE49-F238E27FC236}">
                  <a16:creationId xmlns:a16="http://schemas.microsoft.com/office/drawing/2014/main" id="{527CEBAC-C64E-4B77-85A2-8540732046B2}"/>
                </a:ext>
              </a:extLst>
            </p:cNvPr>
            <p:cNvSpPr/>
            <p:nvPr/>
          </p:nvSpPr>
          <p:spPr>
            <a:xfrm>
              <a:off x="922247" y="3661310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4" name="TextBox 233">
              <a:extLst>
                <a:ext uri="{FF2B5EF4-FFF2-40B4-BE49-F238E27FC236}">
                  <a16:creationId xmlns:a16="http://schemas.microsoft.com/office/drawing/2014/main" id="{D5156604-BFC0-4374-9852-75623E8502D0}"/>
                </a:ext>
              </a:extLst>
            </p:cNvPr>
            <p:cNvSpPr txBox="1"/>
            <p:nvPr/>
          </p:nvSpPr>
          <p:spPr>
            <a:xfrm>
              <a:off x="990666" y="3727684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235" name="Group 234">
            <a:extLst>
              <a:ext uri="{FF2B5EF4-FFF2-40B4-BE49-F238E27FC236}">
                <a16:creationId xmlns:a16="http://schemas.microsoft.com/office/drawing/2014/main" id="{389A019C-E7C7-4759-A9F5-74B17570758D}"/>
              </a:ext>
            </a:extLst>
          </p:cNvPr>
          <p:cNvGrpSpPr/>
          <p:nvPr/>
        </p:nvGrpSpPr>
        <p:grpSpPr>
          <a:xfrm>
            <a:off x="1799601" y="3838348"/>
            <a:ext cx="286636" cy="286636"/>
            <a:chOff x="1491522" y="3493670"/>
            <a:chExt cx="286636" cy="286636"/>
          </a:xfrm>
        </p:grpSpPr>
        <p:sp>
          <p:nvSpPr>
            <p:cNvPr id="236" name="Oval 235">
              <a:extLst>
                <a:ext uri="{FF2B5EF4-FFF2-40B4-BE49-F238E27FC236}">
                  <a16:creationId xmlns:a16="http://schemas.microsoft.com/office/drawing/2014/main" id="{B3A359E9-5529-42BC-896D-72F078371672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7" name="TextBox 236">
              <a:extLst>
                <a:ext uri="{FF2B5EF4-FFF2-40B4-BE49-F238E27FC236}">
                  <a16:creationId xmlns:a16="http://schemas.microsoft.com/office/drawing/2014/main" id="{6B7AD4CB-86E0-4211-97D1-CFCD9A44E4F8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38" name="Group 237">
            <a:extLst>
              <a:ext uri="{FF2B5EF4-FFF2-40B4-BE49-F238E27FC236}">
                <a16:creationId xmlns:a16="http://schemas.microsoft.com/office/drawing/2014/main" id="{F8B437B4-2F76-47B4-86AB-DAA27C878107}"/>
              </a:ext>
            </a:extLst>
          </p:cNvPr>
          <p:cNvGrpSpPr/>
          <p:nvPr/>
        </p:nvGrpSpPr>
        <p:grpSpPr>
          <a:xfrm>
            <a:off x="2230374" y="3838348"/>
            <a:ext cx="286636" cy="286636"/>
            <a:chOff x="1491522" y="3493670"/>
            <a:chExt cx="286636" cy="286636"/>
          </a:xfrm>
        </p:grpSpPr>
        <p:sp>
          <p:nvSpPr>
            <p:cNvPr id="239" name="Oval 238">
              <a:extLst>
                <a:ext uri="{FF2B5EF4-FFF2-40B4-BE49-F238E27FC236}">
                  <a16:creationId xmlns:a16="http://schemas.microsoft.com/office/drawing/2014/main" id="{201A65D3-513D-4911-9A9C-64A30E0AF699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40" name="TextBox 239">
              <a:extLst>
                <a:ext uri="{FF2B5EF4-FFF2-40B4-BE49-F238E27FC236}">
                  <a16:creationId xmlns:a16="http://schemas.microsoft.com/office/drawing/2014/main" id="{033D012C-27E6-451F-9F5A-E5B75903E073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41" name="Group 240">
            <a:extLst>
              <a:ext uri="{FF2B5EF4-FFF2-40B4-BE49-F238E27FC236}">
                <a16:creationId xmlns:a16="http://schemas.microsoft.com/office/drawing/2014/main" id="{7439FB2C-700E-4A26-901C-F00BCA1F6A43}"/>
              </a:ext>
            </a:extLst>
          </p:cNvPr>
          <p:cNvGrpSpPr/>
          <p:nvPr/>
        </p:nvGrpSpPr>
        <p:grpSpPr>
          <a:xfrm>
            <a:off x="1797628" y="4736206"/>
            <a:ext cx="286636" cy="286636"/>
            <a:chOff x="1491522" y="3493670"/>
            <a:chExt cx="286636" cy="286636"/>
          </a:xfrm>
        </p:grpSpPr>
        <p:sp>
          <p:nvSpPr>
            <p:cNvPr id="242" name="Oval 241">
              <a:extLst>
                <a:ext uri="{FF2B5EF4-FFF2-40B4-BE49-F238E27FC236}">
                  <a16:creationId xmlns:a16="http://schemas.microsoft.com/office/drawing/2014/main" id="{89C2C649-6670-4822-A641-457CEB150A55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43" name="TextBox 242">
              <a:extLst>
                <a:ext uri="{FF2B5EF4-FFF2-40B4-BE49-F238E27FC236}">
                  <a16:creationId xmlns:a16="http://schemas.microsoft.com/office/drawing/2014/main" id="{BA5AA546-3693-4943-B9F6-61E871B726B0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44" name="Group 243">
            <a:extLst>
              <a:ext uri="{FF2B5EF4-FFF2-40B4-BE49-F238E27FC236}">
                <a16:creationId xmlns:a16="http://schemas.microsoft.com/office/drawing/2014/main" id="{FC7EC7B8-D5C9-4556-A49D-61E610CD9C8B}"/>
              </a:ext>
            </a:extLst>
          </p:cNvPr>
          <p:cNvGrpSpPr/>
          <p:nvPr/>
        </p:nvGrpSpPr>
        <p:grpSpPr>
          <a:xfrm>
            <a:off x="2228401" y="4736206"/>
            <a:ext cx="286636" cy="286636"/>
            <a:chOff x="1491522" y="3493670"/>
            <a:chExt cx="286636" cy="286636"/>
          </a:xfrm>
        </p:grpSpPr>
        <p:sp>
          <p:nvSpPr>
            <p:cNvPr id="245" name="Oval 244">
              <a:extLst>
                <a:ext uri="{FF2B5EF4-FFF2-40B4-BE49-F238E27FC236}">
                  <a16:creationId xmlns:a16="http://schemas.microsoft.com/office/drawing/2014/main" id="{44C0DB7E-BC1E-435C-BF74-F83767A97380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46" name="TextBox 245">
              <a:extLst>
                <a:ext uri="{FF2B5EF4-FFF2-40B4-BE49-F238E27FC236}">
                  <a16:creationId xmlns:a16="http://schemas.microsoft.com/office/drawing/2014/main" id="{1ACCB75A-0BD3-4529-BFEB-1D077093553A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47" name="Group 246">
            <a:extLst>
              <a:ext uri="{FF2B5EF4-FFF2-40B4-BE49-F238E27FC236}">
                <a16:creationId xmlns:a16="http://schemas.microsoft.com/office/drawing/2014/main" id="{DAB0934F-BC59-49A9-887F-7A63A7D5C425}"/>
              </a:ext>
            </a:extLst>
          </p:cNvPr>
          <p:cNvGrpSpPr/>
          <p:nvPr/>
        </p:nvGrpSpPr>
        <p:grpSpPr>
          <a:xfrm>
            <a:off x="1799601" y="4278130"/>
            <a:ext cx="286636" cy="286636"/>
            <a:chOff x="1491522" y="3493670"/>
            <a:chExt cx="286636" cy="286636"/>
          </a:xfrm>
        </p:grpSpPr>
        <p:sp>
          <p:nvSpPr>
            <p:cNvPr id="248" name="Oval 247">
              <a:extLst>
                <a:ext uri="{FF2B5EF4-FFF2-40B4-BE49-F238E27FC236}">
                  <a16:creationId xmlns:a16="http://schemas.microsoft.com/office/drawing/2014/main" id="{A991BBD5-A0F1-444C-A6D7-0C0ED9AB37BC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49" name="TextBox 248">
              <a:extLst>
                <a:ext uri="{FF2B5EF4-FFF2-40B4-BE49-F238E27FC236}">
                  <a16:creationId xmlns:a16="http://schemas.microsoft.com/office/drawing/2014/main" id="{327D7011-3C39-4354-B86C-84DEC946023E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50" name="Group 249">
            <a:extLst>
              <a:ext uri="{FF2B5EF4-FFF2-40B4-BE49-F238E27FC236}">
                <a16:creationId xmlns:a16="http://schemas.microsoft.com/office/drawing/2014/main" id="{A2842E73-0E2F-44F7-9B8B-6A02B3C0FD50}"/>
              </a:ext>
            </a:extLst>
          </p:cNvPr>
          <p:cNvGrpSpPr/>
          <p:nvPr/>
        </p:nvGrpSpPr>
        <p:grpSpPr>
          <a:xfrm>
            <a:off x="2230370" y="4278130"/>
            <a:ext cx="286636" cy="286636"/>
            <a:chOff x="1491522" y="3493670"/>
            <a:chExt cx="286636" cy="286636"/>
          </a:xfrm>
        </p:grpSpPr>
        <p:sp>
          <p:nvSpPr>
            <p:cNvPr id="251" name="Oval 250">
              <a:extLst>
                <a:ext uri="{FF2B5EF4-FFF2-40B4-BE49-F238E27FC236}">
                  <a16:creationId xmlns:a16="http://schemas.microsoft.com/office/drawing/2014/main" id="{30CD2916-E9E9-4A8C-AB23-5D64A7DC538A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52" name="TextBox 251">
              <a:extLst>
                <a:ext uri="{FF2B5EF4-FFF2-40B4-BE49-F238E27FC236}">
                  <a16:creationId xmlns:a16="http://schemas.microsoft.com/office/drawing/2014/main" id="{6A9F717D-65F3-467F-81EC-48E73676FC03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78046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/>
      <p:bldP spid="114" grpId="0"/>
      <p:bldP spid="115" grpId="0"/>
      <p:bldP spid="1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extBox 103">
            <a:extLst>
              <a:ext uri="{FF2B5EF4-FFF2-40B4-BE49-F238E27FC236}">
                <a16:creationId xmlns:a16="http://schemas.microsoft.com/office/drawing/2014/main" id="{A2B4138C-2947-4D19-825D-7B192AD3830A}"/>
              </a:ext>
            </a:extLst>
          </p:cNvPr>
          <p:cNvSpPr txBox="1"/>
          <p:nvPr/>
        </p:nvSpPr>
        <p:spPr>
          <a:xfrm>
            <a:off x="755650" y="1801494"/>
            <a:ext cx="7632700" cy="523220"/>
          </a:xfrm>
          <a:prstGeom prst="rect">
            <a:avLst/>
          </a:prstGeom>
          <a:solidFill>
            <a:srgbClr val="0079C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52 ÷ 4 =</a:t>
            </a:r>
            <a:r>
              <a:rPr lang="en-GB" sz="2800" dirty="0">
                <a:solidFill>
                  <a:srgbClr val="0079C1"/>
                </a:solidFill>
              </a:rPr>
              <a:t>156</a:t>
            </a:r>
          </a:p>
        </p:txBody>
      </p:sp>
      <p:sp>
        <p:nvSpPr>
          <p:cNvPr id="120" name="Rectangle 119"/>
          <p:cNvSpPr/>
          <p:nvPr/>
        </p:nvSpPr>
        <p:spPr>
          <a:xfrm>
            <a:off x="4880561" y="3053569"/>
            <a:ext cx="3500159" cy="1917417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296437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Divide 2 Digits by 1 Digit (1)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1299630"/>
            <a:ext cx="288879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Complete this calculation.</a:t>
            </a:r>
          </a:p>
        </p:txBody>
      </p:sp>
      <p:sp>
        <p:nvSpPr>
          <p:cNvPr id="97" name="Rectangle 96"/>
          <p:cNvSpPr/>
          <p:nvPr/>
        </p:nvSpPr>
        <p:spPr>
          <a:xfrm>
            <a:off x="3409950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409950" y="678765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5485156"/>
              </p:ext>
            </p:extLst>
          </p:nvPr>
        </p:nvGraphicFramePr>
        <p:xfrm>
          <a:off x="755650" y="3058891"/>
          <a:ext cx="3573463" cy="26190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94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40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8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33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4" name="Group 13">
            <a:extLst>
              <a:ext uri="{FF2B5EF4-FFF2-40B4-BE49-F238E27FC236}">
                <a16:creationId xmlns:a16="http://schemas.microsoft.com/office/drawing/2014/main" id="{9A268837-0BDC-4C8A-8463-66A1FA4C6A99}"/>
              </a:ext>
            </a:extLst>
          </p:cNvPr>
          <p:cNvGrpSpPr/>
          <p:nvPr/>
        </p:nvGrpSpPr>
        <p:grpSpPr>
          <a:xfrm>
            <a:off x="874414" y="5025577"/>
            <a:ext cx="1254967" cy="768257"/>
            <a:chOff x="874414" y="5025577"/>
            <a:chExt cx="1254967" cy="768257"/>
          </a:xfrm>
        </p:grpSpPr>
        <p:sp>
          <p:nvSpPr>
            <p:cNvPr id="10" name="Rectangle 9"/>
            <p:cNvSpPr/>
            <p:nvPr/>
          </p:nvSpPr>
          <p:spPr>
            <a:xfrm>
              <a:off x="874414" y="5025577"/>
              <a:ext cx="399600" cy="412774"/>
            </a:xfrm>
            <a:prstGeom prst="rect">
              <a:avLst/>
            </a:prstGeom>
            <a:solidFill>
              <a:srgbClr val="0063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/>
            </a:p>
          </p:txBody>
        </p:sp>
        <p:sp>
          <p:nvSpPr>
            <p:cNvPr id="34" name="Arc 32"/>
            <p:cNvSpPr/>
            <p:nvPr/>
          </p:nvSpPr>
          <p:spPr>
            <a:xfrm flipH="1">
              <a:off x="1062970" y="5346068"/>
              <a:ext cx="1066411" cy="447766"/>
            </a:xfrm>
            <a:custGeom>
              <a:avLst/>
              <a:gdLst>
                <a:gd name="connsiteX0" fmla="*/ 851024 w 851101"/>
                <a:gd name="connsiteY0" fmla="*/ 302736 h 617234"/>
                <a:gd name="connsiteX1" fmla="*/ 574121 w 851101"/>
                <a:gd name="connsiteY1" fmla="*/ 597815 h 617234"/>
                <a:gd name="connsiteX2" fmla="*/ 224844 w 851101"/>
                <a:gd name="connsiteY2" fmla="*/ 580753 h 617234"/>
                <a:gd name="connsiteX3" fmla="*/ 12071 w 851101"/>
                <a:gd name="connsiteY3" fmla="*/ 235632 h 617234"/>
                <a:gd name="connsiteX4" fmla="*/ 425551 w 851101"/>
                <a:gd name="connsiteY4" fmla="*/ 308617 h 617234"/>
                <a:gd name="connsiteX5" fmla="*/ 851024 w 851101"/>
                <a:gd name="connsiteY5" fmla="*/ 302736 h 617234"/>
                <a:gd name="connsiteX0" fmla="*/ 851024 w 851101"/>
                <a:gd name="connsiteY0" fmla="*/ 302736 h 617234"/>
                <a:gd name="connsiteX1" fmla="*/ 574121 w 851101"/>
                <a:gd name="connsiteY1" fmla="*/ 597815 h 617234"/>
                <a:gd name="connsiteX2" fmla="*/ 224844 w 851101"/>
                <a:gd name="connsiteY2" fmla="*/ 580753 h 617234"/>
                <a:gd name="connsiteX3" fmla="*/ 12071 w 851101"/>
                <a:gd name="connsiteY3" fmla="*/ 235632 h 617234"/>
                <a:gd name="connsiteX0" fmla="*/ 851063 w 851140"/>
                <a:gd name="connsiteY0" fmla="*/ 67104 h 381602"/>
                <a:gd name="connsiteX1" fmla="*/ 574160 w 851140"/>
                <a:gd name="connsiteY1" fmla="*/ 362183 h 381602"/>
                <a:gd name="connsiteX2" fmla="*/ 224883 w 851140"/>
                <a:gd name="connsiteY2" fmla="*/ 345121 h 381602"/>
                <a:gd name="connsiteX3" fmla="*/ 12110 w 851140"/>
                <a:gd name="connsiteY3" fmla="*/ 0 h 381602"/>
                <a:gd name="connsiteX4" fmla="*/ 425590 w 851140"/>
                <a:gd name="connsiteY4" fmla="*/ 72985 h 381602"/>
                <a:gd name="connsiteX5" fmla="*/ 851063 w 851140"/>
                <a:gd name="connsiteY5" fmla="*/ 67104 h 381602"/>
                <a:gd name="connsiteX0" fmla="*/ 851063 w 851140"/>
                <a:gd name="connsiteY0" fmla="*/ 67104 h 381602"/>
                <a:gd name="connsiteX1" fmla="*/ 574160 w 851140"/>
                <a:gd name="connsiteY1" fmla="*/ 362183 h 381602"/>
                <a:gd name="connsiteX2" fmla="*/ 224883 w 851140"/>
                <a:gd name="connsiteY2" fmla="*/ 345121 h 381602"/>
                <a:gd name="connsiteX3" fmla="*/ 12110 w 851140"/>
                <a:gd name="connsiteY3" fmla="*/ 0 h 381602"/>
                <a:gd name="connsiteX0" fmla="*/ 851063 w 858772"/>
                <a:gd name="connsiteY0" fmla="*/ 67104 h 381602"/>
                <a:gd name="connsiteX1" fmla="*/ 574160 w 858772"/>
                <a:gd name="connsiteY1" fmla="*/ 362183 h 381602"/>
                <a:gd name="connsiteX2" fmla="*/ 224883 w 858772"/>
                <a:gd name="connsiteY2" fmla="*/ 345121 h 381602"/>
                <a:gd name="connsiteX3" fmla="*/ 12110 w 858772"/>
                <a:gd name="connsiteY3" fmla="*/ 0 h 381602"/>
                <a:gd name="connsiteX4" fmla="*/ 425590 w 858772"/>
                <a:gd name="connsiteY4" fmla="*/ 72985 h 381602"/>
                <a:gd name="connsiteX5" fmla="*/ 750416 w 858772"/>
                <a:gd name="connsiteY5" fmla="*/ 31558 h 381602"/>
                <a:gd name="connsiteX6" fmla="*/ 851063 w 858772"/>
                <a:gd name="connsiteY6" fmla="*/ 67104 h 381602"/>
                <a:gd name="connsiteX0" fmla="*/ 851063 w 858772"/>
                <a:gd name="connsiteY0" fmla="*/ 67104 h 381602"/>
                <a:gd name="connsiteX1" fmla="*/ 574160 w 858772"/>
                <a:gd name="connsiteY1" fmla="*/ 362183 h 381602"/>
                <a:gd name="connsiteX2" fmla="*/ 224883 w 858772"/>
                <a:gd name="connsiteY2" fmla="*/ 345121 h 381602"/>
                <a:gd name="connsiteX3" fmla="*/ 12110 w 858772"/>
                <a:gd name="connsiteY3" fmla="*/ 0 h 381602"/>
                <a:gd name="connsiteX0" fmla="*/ 851063 w 896049"/>
                <a:gd name="connsiteY0" fmla="*/ 142711 h 457209"/>
                <a:gd name="connsiteX1" fmla="*/ 574160 w 896049"/>
                <a:gd name="connsiteY1" fmla="*/ 437790 h 457209"/>
                <a:gd name="connsiteX2" fmla="*/ 224883 w 896049"/>
                <a:gd name="connsiteY2" fmla="*/ 420728 h 457209"/>
                <a:gd name="connsiteX3" fmla="*/ 12110 w 896049"/>
                <a:gd name="connsiteY3" fmla="*/ 75607 h 457209"/>
                <a:gd name="connsiteX4" fmla="*/ 425590 w 896049"/>
                <a:gd name="connsiteY4" fmla="*/ 148592 h 457209"/>
                <a:gd name="connsiteX5" fmla="*/ 859954 w 896049"/>
                <a:gd name="connsiteY5" fmla="*/ 8 h 457209"/>
                <a:gd name="connsiteX6" fmla="*/ 851063 w 896049"/>
                <a:gd name="connsiteY6" fmla="*/ 142711 h 457209"/>
                <a:gd name="connsiteX0" fmla="*/ 851063 w 896049"/>
                <a:gd name="connsiteY0" fmla="*/ 142711 h 457209"/>
                <a:gd name="connsiteX1" fmla="*/ 574160 w 896049"/>
                <a:gd name="connsiteY1" fmla="*/ 437790 h 457209"/>
                <a:gd name="connsiteX2" fmla="*/ 224883 w 896049"/>
                <a:gd name="connsiteY2" fmla="*/ 420728 h 457209"/>
                <a:gd name="connsiteX3" fmla="*/ 12110 w 896049"/>
                <a:gd name="connsiteY3" fmla="*/ 75607 h 457209"/>
                <a:gd name="connsiteX0" fmla="*/ 851063 w 867479"/>
                <a:gd name="connsiteY0" fmla="*/ 164907 h 479405"/>
                <a:gd name="connsiteX1" fmla="*/ 574160 w 867479"/>
                <a:gd name="connsiteY1" fmla="*/ 459986 h 479405"/>
                <a:gd name="connsiteX2" fmla="*/ 224883 w 867479"/>
                <a:gd name="connsiteY2" fmla="*/ 442924 h 479405"/>
                <a:gd name="connsiteX3" fmla="*/ 12110 w 867479"/>
                <a:gd name="connsiteY3" fmla="*/ 97803 h 479405"/>
                <a:gd name="connsiteX4" fmla="*/ 425590 w 867479"/>
                <a:gd name="connsiteY4" fmla="*/ 170788 h 479405"/>
                <a:gd name="connsiteX5" fmla="*/ 859954 w 867479"/>
                <a:gd name="connsiteY5" fmla="*/ 22204 h 479405"/>
                <a:gd name="connsiteX6" fmla="*/ 851063 w 867479"/>
                <a:gd name="connsiteY6" fmla="*/ 164907 h 479405"/>
                <a:gd name="connsiteX0" fmla="*/ 851063 w 867479"/>
                <a:gd name="connsiteY0" fmla="*/ 164907 h 479405"/>
                <a:gd name="connsiteX1" fmla="*/ 574160 w 867479"/>
                <a:gd name="connsiteY1" fmla="*/ 459986 h 479405"/>
                <a:gd name="connsiteX2" fmla="*/ 224883 w 867479"/>
                <a:gd name="connsiteY2" fmla="*/ 442924 h 479405"/>
                <a:gd name="connsiteX3" fmla="*/ 12110 w 867479"/>
                <a:gd name="connsiteY3" fmla="*/ 97803 h 479405"/>
                <a:gd name="connsiteX0" fmla="*/ 851063 w 862695"/>
                <a:gd name="connsiteY0" fmla="*/ 160486 h 474984"/>
                <a:gd name="connsiteX1" fmla="*/ 574160 w 862695"/>
                <a:gd name="connsiteY1" fmla="*/ 455565 h 474984"/>
                <a:gd name="connsiteX2" fmla="*/ 224883 w 862695"/>
                <a:gd name="connsiteY2" fmla="*/ 438503 h 474984"/>
                <a:gd name="connsiteX3" fmla="*/ 12110 w 862695"/>
                <a:gd name="connsiteY3" fmla="*/ 93382 h 474984"/>
                <a:gd name="connsiteX4" fmla="*/ 425590 w 862695"/>
                <a:gd name="connsiteY4" fmla="*/ 166367 h 474984"/>
                <a:gd name="connsiteX5" fmla="*/ 843285 w 862695"/>
                <a:gd name="connsiteY5" fmla="*/ 22545 h 474984"/>
                <a:gd name="connsiteX6" fmla="*/ 851063 w 862695"/>
                <a:gd name="connsiteY6" fmla="*/ 160486 h 474984"/>
                <a:gd name="connsiteX0" fmla="*/ 851063 w 862695"/>
                <a:gd name="connsiteY0" fmla="*/ 160486 h 474984"/>
                <a:gd name="connsiteX1" fmla="*/ 574160 w 862695"/>
                <a:gd name="connsiteY1" fmla="*/ 455565 h 474984"/>
                <a:gd name="connsiteX2" fmla="*/ 224883 w 862695"/>
                <a:gd name="connsiteY2" fmla="*/ 438503 h 474984"/>
                <a:gd name="connsiteX3" fmla="*/ 12110 w 862695"/>
                <a:gd name="connsiteY3" fmla="*/ 93382 h 474984"/>
                <a:gd name="connsiteX0" fmla="*/ 851063 w 851140"/>
                <a:gd name="connsiteY0" fmla="*/ 160486 h 474984"/>
                <a:gd name="connsiteX1" fmla="*/ 574160 w 851140"/>
                <a:gd name="connsiteY1" fmla="*/ 455565 h 474984"/>
                <a:gd name="connsiteX2" fmla="*/ 224883 w 851140"/>
                <a:gd name="connsiteY2" fmla="*/ 438503 h 474984"/>
                <a:gd name="connsiteX3" fmla="*/ 12110 w 851140"/>
                <a:gd name="connsiteY3" fmla="*/ 93382 h 474984"/>
                <a:gd name="connsiteX4" fmla="*/ 425590 w 851140"/>
                <a:gd name="connsiteY4" fmla="*/ 166367 h 474984"/>
                <a:gd name="connsiteX5" fmla="*/ 843285 w 851140"/>
                <a:gd name="connsiteY5" fmla="*/ 22545 h 474984"/>
                <a:gd name="connsiteX6" fmla="*/ 851063 w 851140"/>
                <a:gd name="connsiteY6" fmla="*/ 160486 h 474984"/>
                <a:gd name="connsiteX0" fmla="*/ 851063 w 851140"/>
                <a:gd name="connsiteY0" fmla="*/ 160486 h 474984"/>
                <a:gd name="connsiteX1" fmla="*/ 574160 w 851140"/>
                <a:gd name="connsiteY1" fmla="*/ 455565 h 474984"/>
                <a:gd name="connsiteX2" fmla="*/ 224883 w 851140"/>
                <a:gd name="connsiteY2" fmla="*/ 438503 h 474984"/>
                <a:gd name="connsiteX3" fmla="*/ 12110 w 851140"/>
                <a:gd name="connsiteY3" fmla="*/ 93382 h 474984"/>
                <a:gd name="connsiteX0" fmla="*/ 851063 w 851140"/>
                <a:gd name="connsiteY0" fmla="*/ 160486 h 474984"/>
                <a:gd name="connsiteX1" fmla="*/ 574160 w 851140"/>
                <a:gd name="connsiteY1" fmla="*/ 455565 h 474984"/>
                <a:gd name="connsiteX2" fmla="*/ 224883 w 851140"/>
                <a:gd name="connsiteY2" fmla="*/ 438503 h 474984"/>
                <a:gd name="connsiteX3" fmla="*/ 12110 w 851140"/>
                <a:gd name="connsiteY3" fmla="*/ 93382 h 474984"/>
                <a:gd name="connsiteX4" fmla="*/ 425590 w 851140"/>
                <a:gd name="connsiteY4" fmla="*/ 166367 h 474984"/>
                <a:gd name="connsiteX5" fmla="*/ 848048 w 851140"/>
                <a:gd name="connsiteY5" fmla="*/ 22545 h 474984"/>
                <a:gd name="connsiteX6" fmla="*/ 851063 w 851140"/>
                <a:gd name="connsiteY6" fmla="*/ 160486 h 474984"/>
                <a:gd name="connsiteX0" fmla="*/ 851063 w 851140"/>
                <a:gd name="connsiteY0" fmla="*/ 160486 h 474984"/>
                <a:gd name="connsiteX1" fmla="*/ 574160 w 851140"/>
                <a:gd name="connsiteY1" fmla="*/ 455565 h 474984"/>
                <a:gd name="connsiteX2" fmla="*/ 224883 w 851140"/>
                <a:gd name="connsiteY2" fmla="*/ 438503 h 474984"/>
                <a:gd name="connsiteX3" fmla="*/ 12110 w 851140"/>
                <a:gd name="connsiteY3" fmla="*/ 93382 h 474984"/>
                <a:gd name="connsiteX0" fmla="*/ 851063 w 879681"/>
                <a:gd name="connsiteY0" fmla="*/ 160486 h 493225"/>
                <a:gd name="connsiteX1" fmla="*/ 574160 w 879681"/>
                <a:gd name="connsiteY1" fmla="*/ 455565 h 493225"/>
                <a:gd name="connsiteX2" fmla="*/ 224883 w 879681"/>
                <a:gd name="connsiteY2" fmla="*/ 438503 h 493225"/>
                <a:gd name="connsiteX3" fmla="*/ 12110 w 879681"/>
                <a:gd name="connsiteY3" fmla="*/ 93382 h 493225"/>
                <a:gd name="connsiteX4" fmla="*/ 425590 w 879681"/>
                <a:gd name="connsiteY4" fmla="*/ 166367 h 493225"/>
                <a:gd name="connsiteX5" fmla="*/ 848048 w 879681"/>
                <a:gd name="connsiteY5" fmla="*/ 22545 h 493225"/>
                <a:gd name="connsiteX6" fmla="*/ 851063 w 879681"/>
                <a:gd name="connsiteY6" fmla="*/ 160486 h 493225"/>
                <a:gd name="connsiteX0" fmla="*/ 879638 w 879681"/>
                <a:gd name="connsiteY0" fmla="*/ 942 h 493225"/>
                <a:gd name="connsiteX1" fmla="*/ 574160 w 879681"/>
                <a:gd name="connsiteY1" fmla="*/ 455565 h 493225"/>
                <a:gd name="connsiteX2" fmla="*/ 224883 w 879681"/>
                <a:gd name="connsiteY2" fmla="*/ 438503 h 493225"/>
                <a:gd name="connsiteX3" fmla="*/ 12110 w 879681"/>
                <a:gd name="connsiteY3" fmla="*/ 93382 h 493225"/>
                <a:gd name="connsiteX0" fmla="*/ 851063 w 879638"/>
                <a:gd name="connsiteY0" fmla="*/ 160486 h 493225"/>
                <a:gd name="connsiteX1" fmla="*/ 574160 w 879638"/>
                <a:gd name="connsiteY1" fmla="*/ 455565 h 493225"/>
                <a:gd name="connsiteX2" fmla="*/ 224883 w 879638"/>
                <a:gd name="connsiteY2" fmla="*/ 438503 h 493225"/>
                <a:gd name="connsiteX3" fmla="*/ 12110 w 879638"/>
                <a:gd name="connsiteY3" fmla="*/ 93382 h 493225"/>
                <a:gd name="connsiteX4" fmla="*/ 425590 w 879638"/>
                <a:gd name="connsiteY4" fmla="*/ 166367 h 493225"/>
                <a:gd name="connsiteX5" fmla="*/ 848048 w 879638"/>
                <a:gd name="connsiteY5" fmla="*/ 22545 h 493225"/>
                <a:gd name="connsiteX6" fmla="*/ 851063 w 879638"/>
                <a:gd name="connsiteY6" fmla="*/ 160486 h 493225"/>
                <a:gd name="connsiteX0" fmla="*/ 879638 w 879638"/>
                <a:gd name="connsiteY0" fmla="*/ 942 h 493225"/>
                <a:gd name="connsiteX1" fmla="*/ 574160 w 879638"/>
                <a:gd name="connsiteY1" fmla="*/ 455565 h 493225"/>
                <a:gd name="connsiteX2" fmla="*/ 224883 w 879638"/>
                <a:gd name="connsiteY2" fmla="*/ 438503 h 493225"/>
                <a:gd name="connsiteX3" fmla="*/ 12110 w 879638"/>
                <a:gd name="connsiteY3" fmla="*/ 93382 h 493225"/>
                <a:gd name="connsiteX0" fmla="*/ 862041 w 890616"/>
                <a:gd name="connsiteY0" fmla="*/ 160486 h 493225"/>
                <a:gd name="connsiteX1" fmla="*/ 585138 w 890616"/>
                <a:gd name="connsiteY1" fmla="*/ 455565 h 493225"/>
                <a:gd name="connsiteX2" fmla="*/ 235861 w 890616"/>
                <a:gd name="connsiteY2" fmla="*/ 438503 h 493225"/>
                <a:gd name="connsiteX3" fmla="*/ 23088 w 890616"/>
                <a:gd name="connsiteY3" fmla="*/ 93382 h 493225"/>
                <a:gd name="connsiteX4" fmla="*/ 436568 w 890616"/>
                <a:gd name="connsiteY4" fmla="*/ 166367 h 493225"/>
                <a:gd name="connsiteX5" fmla="*/ 859026 w 890616"/>
                <a:gd name="connsiteY5" fmla="*/ 22545 h 493225"/>
                <a:gd name="connsiteX6" fmla="*/ 862041 w 890616"/>
                <a:gd name="connsiteY6" fmla="*/ 160486 h 493225"/>
                <a:gd name="connsiteX0" fmla="*/ 890616 w 890616"/>
                <a:gd name="connsiteY0" fmla="*/ 942 h 493225"/>
                <a:gd name="connsiteX1" fmla="*/ 585138 w 890616"/>
                <a:gd name="connsiteY1" fmla="*/ 455565 h 493225"/>
                <a:gd name="connsiteX2" fmla="*/ 235861 w 890616"/>
                <a:gd name="connsiteY2" fmla="*/ 438503 h 493225"/>
                <a:gd name="connsiteX3" fmla="*/ 11182 w 890616"/>
                <a:gd name="connsiteY3" fmla="*/ 36232 h 493225"/>
                <a:gd name="connsiteX0" fmla="*/ 862041 w 890616"/>
                <a:gd name="connsiteY0" fmla="*/ 160486 h 491610"/>
                <a:gd name="connsiteX1" fmla="*/ 585138 w 890616"/>
                <a:gd name="connsiteY1" fmla="*/ 455565 h 491610"/>
                <a:gd name="connsiteX2" fmla="*/ 235861 w 890616"/>
                <a:gd name="connsiteY2" fmla="*/ 438503 h 491610"/>
                <a:gd name="connsiteX3" fmla="*/ 23088 w 890616"/>
                <a:gd name="connsiteY3" fmla="*/ 93382 h 491610"/>
                <a:gd name="connsiteX4" fmla="*/ 436568 w 890616"/>
                <a:gd name="connsiteY4" fmla="*/ 166367 h 491610"/>
                <a:gd name="connsiteX5" fmla="*/ 859026 w 890616"/>
                <a:gd name="connsiteY5" fmla="*/ 22545 h 491610"/>
                <a:gd name="connsiteX6" fmla="*/ 862041 w 890616"/>
                <a:gd name="connsiteY6" fmla="*/ 160486 h 491610"/>
                <a:gd name="connsiteX0" fmla="*/ 890616 w 890616"/>
                <a:gd name="connsiteY0" fmla="*/ 942 h 491610"/>
                <a:gd name="connsiteX1" fmla="*/ 594663 w 890616"/>
                <a:gd name="connsiteY1" fmla="*/ 453183 h 491610"/>
                <a:gd name="connsiteX2" fmla="*/ 235861 w 890616"/>
                <a:gd name="connsiteY2" fmla="*/ 438503 h 491610"/>
                <a:gd name="connsiteX3" fmla="*/ 11182 w 890616"/>
                <a:gd name="connsiteY3" fmla="*/ 36232 h 491610"/>
                <a:gd name="connsiteX0" fmla="*/ 862041 w 890616"/>
                <a:gd name="connsiteY0" fmla="*/ 160486 h 481365"/>
                <a:gd name="connsiteX1" fmla="*/ 585138 w 890616"/>
                <a:gd name="connsiteY1" fmla="*/ 455565 h 481365"/>
                <a:gd name="connsiteX2" fmla="*/ 235861 w 890616"/>
                <a:gd name="connsiteY2" fmla="*/ 438503 h 481365"/>
                <a:gd name="connsiteX3" fmla="*/ 23088 w 890616"/>
                <a:gd name="connsiteY3" fmla="*/ 93382 h 481365"/>
                <a:gd name="connsiteX4" fmla="*/ 436568 w 890616"/>
                <a:gd name="connsiteY4" fmla="*/ 166367 h 481365"/>
                <a:gd name="connsiteX5" fmla="*/ 859026 w 890616"/>
                <a:gd name="connsiteY5" fmla="*/ 22545 h 481365"/>
                <a:gd name="connsiteX6" fmla="*/ 862041 w 890616"/>
                <a:gd name="connsiteY6" fmla="*/ 160486 h 481365"/>
                <a:gd name="connsiteX0" fmla="*/ 890616 w 890616"/>
                <a:gd name="connsiteY0" fmla="*/ 942 h 481365"/>
                <a:gd name="connsiteX1" fmla="*/ 594663 w 890616"/>
                <a:gd name="connsiteY1" fmla="*/ 453183 h 481365"/>
                <a:gd name="connsiteX2" fmla="*/ 235861 w 890616"/>
                <a:gd name="connsiteY2" fmla="*/ 438503 h 481365"/>
                <a:gd name="connsiteX3" fmla="*/ 11182 w 890616"/>
                <a:gd name="connsiteY3" fmla="*/ 36232 h 481365"/>
                <a:gd name="connsiteX0" fmla="*/ 862041 w 890616"/>
                <a:gd name="connsiteY0" fmla="*/ 160486 h 476226"/>
                <a:gd name="connsiteX1" fmla="*/ 585138 w 890616"/>
                <a:gd name="connsiteY1" fmla="*/ 455565 h 476226"/>
                <a:gd name="connsiteX2" fmla="*/ 235861 w 890616"/>
                <a:gd name="connsiteY2" fmla="*/ 438503 h 476226"/>
                <a:gd name="connsiteX3" fmla="*/ 23088 w 890616"/>
                <a:gd name="connsiteY3" fmla="*/ 93382 h 476226"/>
                <a:gd name="connsiteX4" fmla="*/ 436568 w 890616"/>
                <a:gd name="connsiteY4" fmla="*/ 166367 h 476226"/>
                <a:gd name="connsiteX5" fmla="*/ 859026 w 890616"/>
                <a:gd name="connsiteY5" fmla="*/ 22545 h 476226"/>
                <a:gd name="connsiteX6" fmla="*/ 862041 w 890616"/>
                <a:gd name="connsiteY6" fmla="*/ 160486 h 476226"/>
                <a:gd name="connsiteX0" fmla="*/ 890616 w 890616"/>
                <a:gd name="connsiteY0" fmla="*/ 942 h 476226"/>
                <a:gd name="connsiteX1" fmla="*/ 594663 w 890616"/>
                <a:gd name="connsiteY1" fmla="*/ 453183 h 476226"/>
                <a:gd name="connsiteX2" fmla="*/ 235861 w 890616"/>
                <a:gd name="connsiteY2" fmla="*/ 438503 h 476226"/>
                <a:gd name="connsiteX3" fmla="*/ 11182 w 890616"/>
                <a:gd name="connsiteY3" fmla="*/ 36232 h 476226"/>
                <a:gd name="connsiteX0" fmla="*/ 862041 w 890616"/>
                <a:gd name="connsiteY0" fmla="*/ 160486 h 474984"/>
                <a:gd name="connsiteX1" fmla="*/ 585138 w 890616"/>
                <a:gd name="connsiteY1" fmla="*/ 455565 h 474984"/>
                <a:gd name="connsiteX2" fmla="*/ 235861 w 890616"/>
                <a:gd name="connsiteY2" fmla="*/ 438503 h 474984"/>
                <a:gd name="connsiteX3" fmla="*/ 23088 w 890616"/>
                <a:gd name="connsiteY3" fmla="*/ 93382 h 474984"/>
                <a:gd name="connsiteX4" fmla="*/ 436568 w 890616"/>
                <a:gd name="connsiteY4" fmla="*/ 166367 h 474984"/>
                <a:gd name="connsiteX5" fmla="*/ 859026 w 890616"/>
                <a:gd name="connsiteY5" fmla="*/ 22545 h 474984"/>
                <a:gd name="connsiteX6" fmla="*/ 862041 w 890616"/>
                <a:gd name="connsiteY6" fmla="*/ 160486 h 474984"/>
                <a:gd name="connsiteX0" fmla="*/ 890616 w 890616"/>
                <a:gd name="connsiteY0" fmla="*/ 942 h 474984"/>
                <a:gd name="connsiteX1" fmla="*/ 594663 w 890616"/>
                <a:gd name="connsiteY1" fmla="*/ 443658 h 474984"/>
                <a:gd name="connsiteX2" fmla="*/ 235861 w 890616"/>
                <a:gd name="connsiteY2" fmla="*/ 438503 h 474984"/>
                <a:gd name="connsiteX3" fmla="*/ 11182 w 890616"/>
                <a:gd name="connsiteY3" fmla="*/ 36232 h 474984"/>
                <a:gd name="connsiteX0" fmla="*/ 862041 w 890616"/>
                <a:gd name="connsiteY0" fmla="*/ 160486 h 474984"/>
                <a:gd name="connsiteX1" fmla="*/ 585138 w 890616"/>
                <a:gd name="connsiteY1" fmla="*/ 455565 h 474984"/>
                <a:gd name="connsiteX2" fmla="*/ 235861 w 890616"/>
                <a:gd name="connsiteY2" fmla="*/ 438503 h 474984"/>
                <a:gd name="connsiteX3" fmla="*/ 23088 w 890616"/>
                <a:gd name="connsiteY3" fmla="*/ 93382 h 474984"/>
                <a:gd name="connsiteX4" fmla="*/ 436568 w 890616"/>
                <a:gd name="connsiteY4" fmla="*/ 166367 h 474984"/>
                <a:gd name="connsiteX5" fmla="*/ 859026 w 890616"/>
                <a:gd name="connsiteY5" fmla="*/ 22545 h 474984"/>
                <a:gd name="connsiteX6" fmla="*/ 862041 w 890616"/>
                <a:gd name="connsiteY6" fmla="*/ 160486 h 474984"/>
                <a:gd name="connsiteX0" fmla="*/ 890616 w 890616"/>
                <a:gd name="connsiteY0" fmla="*/ 942 h 474984"/>
                <a:gd name="connsiteX1" fmla="*/ 235861 w 890616"/>
                <a:gd name="connsiteY1" fmla="*/ 438503 h 474984"/>
                <a:gd name="connsiteX2" fmla="*/ 11182 w 890616"/>
                <a:gd name="connsiteY2" fmla="*/ 36232 h 474984"/>
                <a:gd name="connsiteX0" fmla="*/ 855424 w 883999"/>
                <a:gd name="connsiteY0" fmla="*/ 160486 h 483747"/>
                <a:gd name="connsiteX1" fmla="*/ 578521 w 883999"/>
                <a:gd name="connsiteY1" fmla="*/ 455565 h 483747"/>
                <a:gd name="connsiteX2" fmla="*/ 229244 w 883999"/>
                <a:gd name="connsiteY2" fmla="*/ 438503 h 483747"/>
                <a:gd name="connsiteX3" fmla="*/ 16471 w 883999"/>
                <a:gd name="connsiteY3" fmla="*/ 93382 h 483747"/>
                <a:gd name="connsiteX4" fmla="*/ 429951 w 883999"/>
                <a:gd name="connsiteY4" fmla="*/ 166367 h 483747"/>
                <a:gd name="connsiteX5" fmla="*/ 852409 w 883999"/>
                <a:gd name="connsiteY5" fmla="*/ 22545 h 483747"/>
                <a:gd name="connsiteX6" fmla="*/ 855424 w 883999"/>
                <a:gd name="connsiteY6" fmla="*/ 160486 h 483747"/>
                <a:gd name="connsiteX0" fmla="*/ 883999 w 883999"/>
                <a:gd name="connsiteY0" fmla="*/ 942 h 483747"/>
                <a:gd name="connsiteX1" fmla="*/ 441175 w 883999"/>
                <a:gd name="connsiteY1" fmla="*/ 483747 h 483747"/>
                <a:gd name="connsiteX2" fmla="*/ 4565 w 883999"/>
                <a:gd name="connsiteY2" fmla="*/ 36232 h 483747"/>
                <a:gd name="connsiteX0" fmla="*/ 855612 w 884187"/>
                <a:gd name="connsiteY0" fmla="*/ 160486 h 483747"/>
                <a:gd name="connsiteX1" fmla="*/ 578709 w 884187"/>
                <a:gd name="connsiteY1" fmla="*/ 455565 h 483747"/>
                <a:gd name="connsiteX2" fmla="*/ 229432 w 884187"/>
                <a:gd name="connsiteY2" fmla="*/ 438503 h 483747"/>
                <a:gd name="connsiteX3" fmla="*/ 16659 w 884187"/>
                <a:gd name="connsiteY3" fmla="*/ 93382 h 483747"/>
                <a:gd name="connsiteX4" fmla="*/ 430139 w 884187"/>
                <a:gd name="connsiteY4" fmla="*/ 166367 h 483747"/>
                <a:gd name="connsiteX5" fmla="*/ 852597 w 884187"/>
                <a:gd name="connsiteY5" fmla="*/ 22545 h 483747"/>
                <a:gd name="connsiteX6" fmla="*/ 855612 w 884187"/>
                <a:gd name="connsiteY6" fmla="*/ 160486 h 483747"/>
                <a:gd name="connsiteX0" fmla="*/ 884187 w 884187"/>
                <a:gd name="connsiteY0" fmla="*/ 942 h 483747"/>
                <a:gd name="connsiteX1" fmla="*/ 441363 w 884187"/>
                <a:gd name="connsiteY1" fmla="*/ 483747 h 483747"/>
                <a:gd name="connsiteX2" fmla="*/ 4753 w 884187"/>
                <a:gd name="connsiteY2" fmla="*/ 36232 h 483747"/>
                <a:gd name="connsiteX0" fmla="*/ 859692 w 888267"/>
                <a:gd name="connsiteY0" fmla="*/ 160486 h 483750"/>
                <a:gd name="connsiteX1" fmla="*/ 582789 w 888267"/>
                <a:gd name="connsiteY1" fmla="*/ 455565 h 483750"/>
                <a:gd name="connsiteX2" fmla="*/ 233512 w 888267"/>
                <a:gd name="connsiteY2" fmla="*/ 438503 h 483750"/>
                <a:gd name="connsiteX3" fmla="*/ 20739 w 888267"/>
                <a:gd name="connsiteY3" fmla="*/ 93382 h 483750"/>
                <a:gd name="connsiteX4" fmla="*/ 434219 w 888267"/>
                <a:gd name="connsiteY4" fmla="*/ 166367 h 483750"/>
                <a:gd name="connsiteX5" fmla="*/ 856677 w 888267"/>
                <a:gd name="connsiteY5" fmla="*/ 22545 h 483750"/>
                <a:gd name="connsiteX6" fmla="*/ 859692 w 888267"/>
                <a:gd name="connsiteY6" fmla="*/ 160486 h 483750"/>
                <a:gd name="connsiteX0" fmla="*/ 888267 w 888267"/>
                <a:gd name="connsiteY0" fmla="*/ 942 h 483750"/>
                <a:gd name="connsiteX1" fmla="*/ 445443 w 888267"/>
                <a:gd name="connsiteY1" fmla="*/ 483747 h 483750"/>
                <a:gd name="connsiteX2" fmla="*/ 8833 w 888267"/>
                <a:gd name="connsiteY2" fmla="*/ 36232 h 483750"/>
                <a:gd name="connsiteX0" fmla="*/ 859692 w 888267"/>
                <a:gd name="connsiteY0" fmla="*/ 160486 h 483750"/>
                <a:gd name="connsiteX1" fmla="*/ 582789 w 888267"/>
                <a:gd name="connsiteY1" fmla="*/ 455565 h 483750"/>
                <a:gd name="connsiteX2" fmla="*/ 233512 w 888267"/>
                <a:gd name="connsiteY2" fmla="*/ 438503 h 483750"/>
                <a:gd name="connsiteX3" fmla="*/ 20739 w 888267"/>
                <a:gd name="connsiteY3" fmla="*/ 93382 h 483750"/>
                <a:gd name="connsiteX4" fmla="*/ 434219 w 888267"/>
                <a:gd name="connsiteY4" fmla="*/ 166367 h 483750"/>
                <a:gd name="connsiteX5" fmla="*/ 856677 w 888267"/>
                <a:gd name="connsiteY5" fmla="*/ 22545 h 483750"/>
                <a:gd name="connsiteX6" fmla="*/ 859692 w 888267"/>
                <a:gd name="connsiteY6" fmla="*/ 160486 h 483750"/>
                <a:gd name="connsiteX0" fmla="*/ 888267 w 888267"/>
                <a:gd name="connsiteY0" fmla="*/ 942 h 483750"/>
                <a:gd name="connsiteX1" fmla="*/ 445443 w 888267"/>
                <a:gd name="connsiteY1" fmla="*/ 483747 h 483750"/>
                <a:gd name="connsiteX2" fmla="*/ 8833 w 888267"/>
                <a:gd name="connsiteY2" fmla="*/ 36232 h 483750"/>
                <a:gd name="connsiteX0" fmla="*/ 859692 w 888267"/>
                <a:gd name="connsiteY0" fmla="*/ 192772 h 516036"/>
                <a:gd name="connsiteX1" fmla="*/ 582789 w 888267"/>
                <a:gd name="connsiteY1" fmla="*/ 487851 h 516036"/>
                <a:gd name="connsiteX2" fmla="*/ 233512 w 888267"/>
                <a:gd name="connsiteY2" fmla="*/ 470789 h 516036"/>
                <a:gd name="connsiteX3" fmla="*/ 20739 w 888267"/>
                <a:gd name="connsiteY3" fmla="*/ 125668 h 516036"/>
                <a:gd name="connsiteX4" fmla="*/ 434219 w 888267"/>
                <a:gd name="connsiteY4" fmla="*/ 198653 h 516036"/>
                <a:gd name="connsiteX5" fmla="*/ 856677 w 888267"/>
                <a:gd name="connsiteY5" fmla="*/ 54831 h 516036"/>
                <a:gd name="connsiteX6" fmla="*/ 859692 w 888267"/>
                <a:gd name="connsiteY6" fmla="*/ 192772 h 516036"/>
                <a:gd name="connsiteX0" fmla="*/ 888267 w 888267"/>
                <a:gd name="connsiteY0" fmla="*/ 33228 h 516036"/>
                <a:gd name="connsiteX1" fmla="*/ 445443 w 888267"/>
                <a:gd name="connsiteY1" fmla="*/ 516033 h 516036"/>
                <a:gd name="connsiteX2" fmla="*/ 8833 w 888267"/>
                <a:gd name="connsiteY2" fmla="*/ 68518 h 516036"/>
                <a:gd name="connsiteX0" fmla="*/ 859692 w 888563"/>
                <a:gd name="connsiteY0" fmla="*/ 192772 h 516037"/>
                <a:gd name="connsiteX1" fmla="*/ 582789 w 888563"/>
                <a:gd name="connsiteY1" fmla="*/ 487851 h 516037"/>
                <a:gd name="connsiteX2" fmla="*/ 233512 w 888563"/>
                <a:gd name="connsiteY2" fmla="*/ 470789 h 516037"/>
                <a:gd name="connsiteX3" fmla="*/ 20739 w 888563"/>
                <a:gd name="connsiteY3" fmla="*/ 125668 h 516037"/>
                <a:gd name="connsiteX4" fmla="*/ 434219 w 888563"/>
                <a:gd name="connsiteY4" fmla="*/ 198653 h 516037"/>
                <a:gd name="connsiteX5" fmla="*/ 856677 w 888563"/>
                <a:gd name="connsiteY5" fmla="*/ 54831 h 516037"/>
                <a:gd name="connsiteX6" fmla="*/ 859692 w 888563"/>
                <a:gd name="connsiteY6" fmla="*/ 192772 h 516037"/>
                <a:gd name="connsiteX0" fmla="*/ 888267 w 888563"/>
                <a:gd name="connsiteY0" fmla="*/ 33228 h 516037"/>
                <a:gd name="connsiteX1" fmla="*/ 445443 w 888563"/>
                <a:gd name="connsiteY1" fmla="*/ 516033 h 516037"/>
                <a:gd name="connsiteX2" fmla="*/ 8833 w 888563"/>
                <a:gd name="connsiteY2" fmla="*/ 68518 h 516037"/>
                <a:gd name="connsiteX0" fmla="*/ 859692 w 888391"/>
                <a:gd name="connsiteY0" fmla="*/ 192772 h 516037"/>
                <a:gd name="connsiteX1" fmla="*/ 582789 w 888391"/>
                <a:gd name="connsiteY1" fmla="*/ 487851 h 516037"/>
                <a:gd name="connsiteX2" fmla="*/ 233512 w 888391"/>
                <a:gd name="connsiteY2" fmla="*/ 470789 h 516037"/>
                <a:gd name="connsiteX3" fmla="*/ 20739 w 888391"/>
                <a:gd name="connsiteY3" fmla="*/ 125668 h 516037"/>
                <a:gd name="connsiteX4" fmla="*/ 434219 w 888391"/>
                <a:gd name="connsiteY4" fmla="*/ 198653 h 516037"/>
                <a:gd name="connsiteX5" fmla="*/ 856677 w 888391"/>
                <a:gd name="connsiteY5" fmla="*/ 54831 h 516037"/>
                <a:gd name="connsiteX6" fmla="*/ 859692 w 888391"/>
                <a:gd name="connsiteY6" fmla="*/ 192772 h 516037"/>
                <a:gd name="connsiteX0" fmla="*/ 888267 w 888391"/>
                <a:gd name="connsiteY0" fmla="*/ 33228 h 516037"/>
                <a:gd name="connsiteX1" fmla="*/ 445443 w 888391"/>
                <a:gd name="connsiteY1" fmla="*/ 516033 h 516037"/>
                <a:gd name="connsiteX2" fmla="*/ 8833 w 888391"/>
                <a:gd name="connsiteY2" fmla="*/ 68518 h 516037"/>
                <a:gd name="connsiteX0" fmla="*/ 855149 w 893289"/>
                <a:gd name="connsiteY0" fmla="*/ 192772 h 516074"/>
                <a:gd name="connsiteX1" fmla="*/ 578246 w 893289"/>
                <a:gd name="connsiteY1" fmla="*/ 487851 h 516074"/>
                <a:gd name="connsiteX2" fmla="*/ 228969 w 893289"/>
                <a:gd name="connsiteY2" fmla="*/ 470789 h 516074"/>
                <a:gd name="connsiteX3" fmla="*/ 16196 w 893289"/>
                <a:gd name="connsiteY3" fmla="*/ 125668 h 516074"/>
                <a:gd name="connsiteX4" fmla="*/ 429676 w 893289"/>
                <a:gd name="connsiteY4" fmla="*/ 198653 h 516074"/>
                <a:gd name="connsiteX5" fmla="*/ 852134 w 893289"/>
                <a:gd name="connsiteY5" fmla="*/ 54831 h 516074"/>
                <a:gd name="connsiteX6" fmla="*/ 855149 w 893289"/>
                <a:gd name="connsiteY6" fmla="*/ 192772 h 516074"/>
                <a:gd name="connsiteX0" fmla="*/ 893249 w 893289"/>
                <a:gd name="connsiteY0" fmla="*/ 87997 h 516074"/>
                <a:gd name="connsiteX1" fmla="*/ 440900 w 893289"/>
                <a:gd name="connsiteY1" fmla="*/ 516033 h 516074"/>
                <a:gd name="connsiteX2" fmla="*/ 4290 w 893289"/>
                <a:gd name="connsiteY2" fmla="*/ 68518 h 516074"/>
                <a:gd name="connsiteX0" fmla="*/ 854843 w 892987"/>
                <a:gd name="connsiteY0" fmla="*/ 192772 h 516074"/>
                <a:gd name="connsiteX1" fmla="*/ 577940 w 892987"/>
                <a:gd name="connsiteY1" fmla="*/ 487851 h 516074"/>
                <a:gd name="connsiteX2" fmla="*/ 228663 w 892987"/>
                <a:gd name="connsiteY2" fmla="*/ 470789 h 516074"/>
                <a:gd name="connsiteX3" fmla="*/ 15890 w 892987"/>
                <a:gd name="connsiteY3" fmla="*/ 125668 h 516074"/>
                <a:gd name="connsiteX4" fmla="*/ 429370 w 892987"/>
                <a:gd name="connsiteY4" fmla="*/ 198653 h 516074"/>
                <a:gd name="connsiteX5" fmla="*/ 851828 w 892987"/>
                <a:gd name="connsiteY5" fmla="*/ 54831 h 516074"/>
                <a:gd name="connsiteX6" fmla="*/ 854843 w 892987"/>
                <a:gd name="connsiteY6" fmla="*/ 192772 h 516074"/>
                <a:gd name="connsiteX0" fmla="*/ 892943 w 892987"/>
                <a:gd name="connsiteY0" fmla="*/ 87997 h 516074"/>
                <a:gd name="connsiteX1" fmla="*/ 469169 w 892987"/>
                <a:gd name="connsiteY1" fmla="*/ 516033 h 516074"/>
                <a:gd name="connsiteX2" fmla="*/ 3984 w 892987"/>
                <a:gd name="connsiteY2" fmla="*/ 68518 h 516074"/>
                <a:gd name="connsiteX0" fmla="*/ 856497 w 894674"/>
                <a:gd name="connsiteY0" fmla="*/ 192772 h 516074"/>
                <a:gd name="connsiteX1" fmla="*/ 579594 w 894674"/>
                <a:gd name="connsiteY1" fmla="*/ 487851 h 516074"/>
                <a:gd name="connsiteX2" fmla="*/ 230317 w 894674"/>
                <a:gd name="connsiteY2" fmla="*/ 470789 h 516074"/>
                <a:gd name="connsiteX3" fmla="*/ 17544 w 894674"/>
                <a:gd name="connsiteY3" fmla="*/ 125668 h 516074"/>
                <a:gd name="connsiteX4" fmla="*/ 431024 w 894674"/>
                <a:gd name="connsiteY4" fmla="*/ 198653 h 516074"/>
                <a:gd name="connsiteX5" fmla="*/ 853482 w 894674"/>
                <a:gd name="connsiteY5" fmla="*/ 54831 h 516074"/>
                <a:gd name="connsiteX6" fmla="*/ 856497 w 894674"/>
                <a:gd name="connsiteY6" fmla="*/ 192772 h 516074"/>
                <a:gd name="connsiteX0" fmla="*/ 894597 w 894674"/>
                <a:gd name="connsiteY0" fmla="*/ 87997 h 516074"/>
                <a:gd name="connsiteX1" fmla="*/ 470823 w 894674"/>
                <a:gd name="connsiteY1" fmla="*/ 516033 h 516074"/>
                <a:gd name="connsiteX2" fmla="*/ 5638 w 894674"/>
                <a:gd name="connsiteY2" fmla="*/ 68518 h 516074"/>
                <a:gd name="connsiteX0" fmla="*/ 859219 w 897511"/>
                <a:gd name="connsiteY0" fmla="*/ 192772 h 516074"/>
                <a:gd name="connsiteX1" fmla="*/ 582316 w 897511"/>
                <a:gd name="connsiteY1" fmla="*/ 487851 h 516074"/>
                <a:gd name="connsiteX2" fmla="*/ 233039 w 897511"/>
                <a:gd name="connsiteY2" fmla="*/ 470789 h 516074"/>
                <a:gd name="connsiteX3" fmla="*/ 20266 w 897511"/>
                <a:gd name="connsiteY3" fmla="*/ 125668 h 516074"/>
                <a:gd name="connsiteX4" fmla="*/ 433746 w 897511"/>
                <a:gd name="connsiteY4" fmla="*/ 198653 h 516074"/>
                <a:gd name="connsiteX5" fmla="*/ 856204 w 897511"/>
                <a:gd name="connsiteY5" fmla="*/ 54831 h 516074"/>
                <a:gd name="connsiteX6" fmla="*/ 859219 w 897511"/>
                <a:gd name="connsiteY6" fmla="*/ 192772 h 516074"/>
                <a:gd name="connsiteX0" fmla="*/ 897319 w 897511"/>
                <a:gd name="connsiteY0" fmla="*/ 87997 h 516074"/>
                <a:gd name="connsiteX1" fmla="*/ 473545 w 897511"/>
                <a:gd name="connsiteY1" fmla="*/ 516033 h 516074"/>
                <a:gd name="connsiteX2" fmla="*/ 8360 w 897511"/>
                <a:gd name="connsiteY2" fmla="*/ 68518 h 516074"/>
                <a:gd name="connsiteX0" fmla="*/ 857556 w 895764"/>
                <a:gd name="connsiteY0" fmla="*/ 192772 h 516074"/>
                <a:gd name="connsiteX1" fmla="*/ 580653 w 895764"/>
                <a:gd name="connsiteY1" fmla="*/ 487851 h 516074"/>
                <a:gd name="connsiteX2" fmla="*/ 231376 w 895764"/>
                <a:gd name="connsiteY2" fmla="*/ 470789 h 516074"/>
                <a:gd name="connsiteX3" fmla="*/ 18603 w 895764"/>
                <a:gd name="connsiteY3" fmla="*/ 125668 h 516074"/>
                <a:gd name="connsiteX4" fmla="*/ 432083 w 895764"/>
                <a:gd name="connsiteY4" fmla="*/ 198653 h 516074"/>
                <a:gd name="connsiteX5" fmla="*/ 854541 w 895764"/>
                <a:gd name="connsiteY5" fmla="*/ 54831 h 516074"/>
                <a:gd name="connsiteX6" fmla="*/ 857556 w 895764"/>
                <a:gd name="connsiteY6" fmla="*/ 192772 h 516074"/>
                <a:gd name="connsiteX0" fmla="*/ 895656 w 895764"/>
                <a:gd name="connsiteY0" fmla="*/ 87997 h 516074"/>
                <a:gd name="connsiteX1" fmla="*/ 471882 w 895764"/>
                <a:gd name="connsiteY1" fmla="*/ 516033 h 516074"/>
                <a:gd name="connsiteX2" fmla="*/ 6697 w 895764"/>
                <a:gd name="connsiteY2" fmla="*/ 68518 h 516074"/>
                <a:gd name="connsiteX0" fmla="*/ 857556 w 895764"/>
                <a:gd name="connsiteY0" fmla="*/ 192772 h 516074"/>
                <a:gd name="connsiteX1" fmla="*/ 580653 w 895764"/>
                <a:gd name="connsiteY1" fmla="*/ 487851 h 516074"/>
                <a:gd name="connsiteX2" fmla="*/ 231376 w 895764"/>
                <a:gd name="connsiteY2" fmla="*/ 470789 h 516074"/>
                <a:gd name="connsiteX3" fmla="*/ 18603 w 895764"/>
                <a:gd name="connsiteY3" fmla="*/ 125668 h 516074"/>
                <a:gd name="connsiteX4" fmla="*/ 432083 w 895764"/>
                <a:gd name="connsiteY4" fmla="*/ 198653 h 516074"/>
                <a:gd name="connsiteX5" fmla="*/ 854541 w 895764"/>
                <a:gd name="connsiteY5" fmla="*/ 54831 h 516074"/>
                <a:gd name="connsiteX6" fmla="*/ 857556 w 895764"/>
                <a:gd name="connsiteY6" fmla="*/ 192772 h 516074"/>
                <a:gd name="connsiteX0" fmla="*/ 895656 w 895764"/>
                <a:gd name="connsiteY0" fmla="*/ 87997 h 516074"/>
                <a:gd name="connsiteX1" fmla="*/ 471882 w 895764"/>
                <a:gd name="connsiteY1" fmla="*/ 516033 h 516074"/>
                <a:gd name="connsiteX2" fmla="*/ 6697 w 895764"/>
                <a:gd name="connsiteY2" fmla="*/ 68518 h 516074"/>
                <a:gd name="connsiteX0" fmla="*/ 857556 w 895715"/>
                <a:gd name="connsiteY0" fmla="*/ 192772 h 516074"/>
                <a:gd name="connsiteX1" fmla="*/ 580653 w 895715"/>
                <a:gd name="connsiteY1" fmla="*/ 487851 h 516074"/>
                <a:gd name="connsiteX2" fmla="*/ 231376 w 895715"/>
                <a:gd name="connsiteY2" fmla="*/ 470789 h 516074"/>
                <a:gd name="connsiteX3" fmla="*/ 18603 w 895715"/>
                <a:gd name="connsiteY3" fmla="*/ 125668 h 516074"/>
                <a:gd name="connsiteX4" fmla="*/ 432083 w 895715"/>
                <a:gd name="connsiteY4" fmla="*/ 198653 h 516074"/>
                <a:gd name="connsiteX5" fmla="*/ 854541 w 895715"/>
                <a:gd name="connsiteY5" fmla="*/ 54831 h 516074"/>
                <a:gd name="connsiteX6" fmla="*/ 857556 w 895715"/>
                <a:gd name="connsiteY6" fmla="*/ 192772 h 516074"/>
                <a:gd name="connsiteX0" fmla="*/ 895656 w 895715"/>
                <a:gd name="connsiteY0" fmla="*/ 87997 h 516074"/>
                <a:gd name="connsiteX1" fmla="*/ 471882 w 895715"/>
                <a:gd name="connsiteY1" fmla="*/ 516033 h 516074"/>
                <a:gd name="connsiteX2" fmla="*/ 6697 w 895715"/>
                <a:gd name="connsiteY2" fmla="*/ 68518 h 516074"/>
                <a:gd name="connsiteX0" fmla="*/ 857556 w 895715"/>
                <a:gd name="connsiteY0" fmla="*/ 192772 h 516074"/>
                <a:gd name="connsiteX1" fmla="*/ 580653 w 895715"/>
                <a:gd name="connsiteY1" fmla="*/ 487851 h 516074"/>
                <a:gd name="connsiteX2" fmla="*/ 231376 w 895715"/>
                <a:gd name="connsiteY2" fmla="*/ 470789 h 516074"/>
                <a:gd name="connsiteX3" fmla="*/ 18603 w 895715"/>
                <a:gd name="connsiteY3" fmla="*/ 125668 h 516074"/>
                <a:gd name="connsiteX4" fmla="*/ 432083 w 895715"/>
                <a:gd name="connsiteY4" fmla="*/ 198653 h 516074"/>
                <a:gd name="connsiteX5" fmla="*/ 854541 w 895715"/>
                <a:gd name="connsiteY5" fmla="*/ 54831 h 516074"/>
                <a:gd name="connsiteX6" fmla="*/ 857556 w 895715"/>
                <a:gd name="connsiteY6" fmla="*/ 192772 h 516074"/>
                <a:gd name="connsiteX0" fmla="*/ 895656 w 895715"/>
                <a:gd name="connsiteY0" fmla="*/ 87997 h 516074"/>
                <a:gd name="connsiteX1" fmla="*/ 471882 w 895715"/>
                <a:gd name="connsiteY1" fmla="*/ 516033 h 516074"/>
                <a:gd name="connsiteX2" fmla="*/ 6697 w 895715"/>
                <a:gd name="connsiteY2" fmla="*/ 68518 h 516074"/>
                <a:gd name="connsiteX0" fmla="*/ 854843 w 892987"/>
                <a:gd name="connsiteY0" fmla="*/ 192772 h 516074"/>
                <a:gd name="connsiteX1" fmla="*/ 577940 w 892987"/>
                <a:gd name="connsiteY1" fmla="*/ 487851 h 516074"/>
                <a:gd name="connsiteX2" fmla="*/ 228663 w 892987"/>
                <a:gd name="connsiteY2" fmla="*/ 470789 h 516074"/>
                <a:gd name="connsiteX3" fmla="*/ 15890 w 892987"/>
                <a:gd name="connsiteY3" fmla="*/ 125668 h 516074"/>
                <a:gd name="connsiteX4" fmla="*/ 429370 w 892987"/>
                <a:gd name="connsiteY4" fmla="*/ 198653 h 516074"/>
                <a:gd name="connsiteX5" fmla="*/ 851828 w 892987"/>
                <a:gd name="connsiteY5" fmla="*/ 54831 h 516074"/>
                <a:gd name="connsiteX6" fmla="*/ 854843 w 892987"/>
                <a:gd name="connsiteY6" fmla="*/ 192772 h 516074"/>
                <a:gd name="connsiteX0" fmla="*/ 892943 w 892987"/>
                <a:gd name="connsiteY0" fmla="*/ 87997 h 516074"/>
                <a:gd name="connsiteX1" fmla="*/ 469169 w 892987"/>
                <a:gd name="connsiteY1" fmla="*/ 516033 h 516074"/>
                <a:gd name="connsiteX2" fmla="*/ 3984 w 892987"/>
                <a:gd name="connsiteY2" fmla="*/ 68518 h 516074"/>
                <a:gd name="connsiteX0" fmla="*/ 854478 w 892622"/>
                <a:gd name="connsiteY0" fmla="*/ 192772 h 516074"/>
                <a:gd name="connsiteX1" fmla="*/ 577575 w 892622"/>
                <a:gd name="connsiteY1" fmla="*/ 487851 h 516074"/>
                <a:gd name="connsiteX2" fmla="*/ 228298 w 892622"/>
                <a:gd name="connsiteY2" fmla="*/ 470789 h 516074"/>
                <a:gd name="connsiteX3" fmla="*/ 15525 w 892622"/>
                <a:gd name="connsiteY3" fmla="*/ 125668 h 516074"/>
                <a:gd name="connsiteX4" fmla="*/ 429005 w 892622"/>
                <a:gd name="connsiteY4" fmla="*/ 198653 h 516074"/>
                <a:gd name="connsiteX5" fmla="*/ 851463 w 892622"/>
                <a:gd name="connsiteY5" fmla="*/ 54831 h 516074"/>
                <a:gd name="connsiteX6" fmla="*/ 854478 w 892622"/>
                <a:gd name="connsiteY6" fmla="*/ 192772 h 516074"/>
                <a:gd name="connsiteX0" fmla="*/ 892578 w 892622"/>
                <a:gd name="connsiteY0" fmla="*/ 87997 h 516074"/>
                <a:gd name="connsiteX1" fmla="*/ 468804 w 892622"/>
                <a:gd name="connsiteY1" fmla="*/ 516033 h 516074"/>
                <a:gd name="connsiteX2" fmla="*/ 3619 w 892622"/>
                <a:gd name="connsiteY2" fmla="*/ 68518 h 516074"/>
                <a:gd name="connsiteX0" fmla="*/ 859680 w 897824"/>
                <a:gd name="connsiteY0" fmla="*/ 192772 h 516074"/>
                <a:gd name="connsiteX1" fmla="*/ 582777 w 897824"/>
                <a:gd name="connsiteY1" fmla="*/ 487851 h 516074"/>
                <a:gd name="connsiteX2" fmla="*/ 233500 w 897824"/>
                <a:gd name="connsiteY2" fmla="*/ 470789 h 516074"/>
                <a:gd name="connsiteX3" fmla="*/ 20727 w 897824"/>
                <a:gd name="connsiteY3" fmla="*/ 125668 h 516074"/>
                <a:gd name="connsiteX4" fmla="*/ 434207 w 897824"/>
                <a:gd name="connsiteY4" fmla="*/ 198653 h 516074"/>
                <a:gd name="connsiteX5" fmla="*/ 856665 w 897824"/>
                <a:gd name="connsiteY5" fmla="*/ 54831 h 516074"/>
                <a:gd name="connsiteX6" fmla="*/ 859680 w 897824"/>
                <a:gd name="connsiteY6" fmla="*/ 192772 h 516074"/>
                <a:gd name="connsiteX0" fmla="*/ 897780 w 897824"/>
                <a:gd name="connsiteY0" fmla="*/ 87997 h 516074"/>
                <a:gd name="connsiteX1" fmla="*/ 474006 w 897824"/>
                <a:gd name="connsiteY1" fmla="*/ 516033 h 516074"/>
                <a:gd name="connsiteX2" fmla="*/ 8821 w 897824"/>
                <a:gd name="connsiteY2" fmla="*/ 68518 h 516074"/>
                <a:gd name="connsiteX0" fmla="*/ 863416 w 901560"/>
                <a:gd name="connsiteY0" fmla="*/ 192772 h 516074"/>
                <a:gd name="connsiteX1" fmla="*/ 586513 w 901560"/>
                <a:gd name="connsiteY1" fmla="*/ 487851 h 516074"/>
                <a:gd name="connsiteX2" fmla="*/ 237236 w 901560"/>
                <a:gd name="connsiteY2" fmla="*/ 470789 h 516074"/>
                <a:gd name="connsiteX3" fmla="*/ 24463 w 901560"/>
                <a:gd name="connsiteY3" fmla="*/ 125668 h 516074"/>
                <a:gd name="connsiteX4" fmla="*/ 437943 w 901560"/>
                <a:gd name="connsiteY4" fmla="*/ 198653 h 516074"/>
                <a:gd name="connsiteX5" fmla="*/ 860401 w 901560"/>
                <a:gd name="connsiteY5" fmla="*/ 54831 h 516074"/>
                <a:gd name="connsiteX6" fmla="*/ 863416 w 901560"/>
                <a:gd name="connsiteY6" fmla="*/ 192772 h 516074"/>
                <a:gd name="connsiteX0" fmla="*/ 901516 w 901560"/>
                <a:gd name="connsiteY0" fmla="*/ 87997 h 516074"/>
                <a:gd name="connsiteX1" fmla="*/ 477742 w 901560"/>
                <a:gd name="connsiteY1" fmla="*/ 516033 h 516074"/>
                <a:gd name="connsiteX2" fmla="*/ 12557 w 901560"/>
                <a:gd name="connsiteY2" fmla="*/ 68518 h 516074"/>
                <a:gd name="connsiteX0" fmla="*/ 863416 w 901560"/>
                <a:gd name="connsiteY0" fmla="*/ 192772 h 516074"/>
                <a:gd name="connsiteX1" fmla="*/ 586513 w 901560"/>
                <a:gd name="connsiteY1" fmla="*/ 487851 h 516074"/>
                <a:gd name="connsiteX2" fmla="*/ 237236 w 901560"/>
                <a:gd name="connsiteY2" fmla="*/ 470789 h 516074"/>
                <a:gd name="connsiteX3" fmla="*/ 24463 w 901560"/>
                <a:gd name="connsiteY3" fmla="*/ 125668 h 516074"/>
                <a:gd name="connsiteX4" fmla="*/ 437943 w 901560"/>
                <a:gd name="connsiteY4" fmla="*/ 198653 h 516074"/>
                <a:gd name="connsiteX5" fmla="*/ 860401 w 901560"/>
                <a:gd name="connsiteY5" fmla="*/ 54831 h 516074"/>
                <a:gd name="connsiteX6" fmla="*/ 863416 w 901560"/>
                <a:gd name="connsiteY6" fmla="*/ 192772 h 516074"/>
                <a:gd name="connsiteX0" fmla="*/ 901516 w 901560"/>
                <a:gd name="connsiteY0" fmla="*/ 87997 h 516074"/>
                <a:gd name="connsiteX1" fmla="*/ 477742 w 901560"/>
                <a:gd name="connsiteY1" fmla="*/ 516033 h 516074"/>
                <a:gd name="connsiteX2" fmla="*/ 12557 w 901560"/>
                <a:gd name="connsiteY2" fmla="*/ 68518 h 516074"/>
                <a:gd name="connsiteX0" fmla="*/ 866737 w 904881"/>
                <a:gd name="connsiteY0" fmla="*/ 192772 h 516199"/>
                <a:gd name="connsiteX1" fmla="*/ 589834 w 904881"/>
                <a:gd name="connsiteY1" fmla="*/ 487851 h 516199"/>
                <a:gd name="connsiteX2" fmla="*/ 240557 w 904881"/>
                <a:gd name="connsiteY2" fmla="*/ 470789 h 516199"/>
                <a:gd name="connsiteX3" fmla="*/ 27784 w 904881"/>
                <a:gd name="connsiteY3" fmla="*/ 125668 h 516199"/>
                <a:gd name="connsiteX4" fmla="*/ 441264 w 904881"/>
                <a:gd name="connsiteY4" fmla="*/ 198653 h 516199"/>
                <a:gd name="connsiteX5" fmla="*/ 863722 w 904881"/>
                <a:gd name="connsiteY5" fmla="*/ 54831 h 516199"/>
                <a:gd name="connsiteX6" fmla="*/ 866737 w 904881"/>
                <a:gd name="connsiteY6" fmla="*/ 192772 h 516199"/>
                <a:gd name="connsiteX0" fmla="*/ 904837 w 904881"/>
                <a:gd name="connsiteY0" fmla="*/ 87997 h 516199"/>
                <a:gd name="connsiteX1" fmla="*/ 481063 w 904881"/>
                <a:gd name="connsiteY1" fmla="*/ 516033 h 516199"/>
                <a:gd name="connsiteX2" fmla="*/ 15878 w 904881"/>
                <a:gd name="connsiteY2" fmla="*/ 68518 h 516199"/>
                <a:gd name="connsiteX0" fmla="*/ 866738 w 904893"/>
                <a:gd name="connsiteY0" fmla="*/ 192772 h 516123"/>
                <a:gd name="connsiteX1" fmla="*/ 589835 w 904893"/>
                <a:gd name="connsiteY1" fmla="*/ 487851 h 516123"/>
                <a:gd name="connsiteX2" fmla="*/ 240558 w 904893"/>
                <a:gd name="connsiteY2" fmla="*/ 470789 h 516123"/>
                <a:gd name="connsiteX3" fmla="*/ 27785 w 904893"/>
                <a:gd name="connsiteY3" fmla="*/ 125668 h 516123"/>
                <a:gd name="connsiteX4" fmla="*/ 441265 w 904893"/>
                <a:gd name="connsiteY4" fmla="*/ 198653 h 516123"/>
                <a:gd name="connsiteX5" fmla="*/ 863723 w 904893"/>
                <a:gd name="connsiteY5" fmla="*/ 54831 h 516123"/>
                <a:gd name="connsiteX6" fmla="*/ 866738 w 904893"/>
                <a:gd name="connsiteY6" fmla="*/ 192772 h 516123"/>
                <a:gd name="connsiteX0" fmla="*/ 904838 w 904893"/>
                <a:gd name="connsiteY0" fmla="*/ 87997 h 516123"/>
                <a:gd name="connsiteX1" fmla="*/ 481064 w 904893"/>
                <a:gd name="connsiteY1" fmla="*/ 516033 h 516123"/>
                <a:gd name="connsiteX2" fmla="*/ 15879 w 904893"/>
                <a:gd name="connsiteY2" fmla="*/ 68518 h 516123"/>
                <a:gd name="connsiteX0" fmla="*/ 851196 w 889351"/>
                <a:gd name="connsiteY0" fmla="*/ 192772 h 516123"/>
                <a:gd name="connsiteX1" fmla="*/ 574293 w 889351"/>
                <a:gd name="connsiteY1" fmla="*/ 487851 h 516123"/>
                <a:gd name="connsiteX2" fmla="*/ 225016 w 889351"/>
                <a:gd name="connsiteY2" fmla="*/ 470789 h 516123"/>
                <a:gd name="connsiteX3" fmla="*/ 12243 w 889351"/>
                <a:gd name="connsiteY3" fmla="*/ 125668 h 516123"/>
                <a:gd name="connsiteX4" fmla="*/ 425723 w 889351"/>
                <a:gd name="connsiteY4" fmla="*/ 198653 h 516123"/>
                <a:gd name="connsiteX5" fmla="*/ 848181 w 889351"/>
                <a:gd name="connsiteY5" fmla="*/ 54831 h 516123"/>
                <a:gd name="connsiteX6" fmla="*/ 851196 w 889351"/>
                <a:gd name="connsiteY6" fmla="*/ 192772 h 516123"/>
                <a:gd name="connsiteX0" fmla="*/ 889296 w 889351"/>
                <a:gd name="connsiteY0" fmla="*/ 87997 h 516123"/>
                <a:gd name="connsiteX1" fmla="*/ 465522 w 889351"/>
                <a:gd name="connsiteY1" fmla="*/ 516033 h 516123"/>
                <a:gd name="connsiteX2" fmla="*/ 337 w 889351"/>
                <a:gd name="connsiteY2" fmla="*/ 68518 h 516123"/>
                <a:gd name="connsiteX0" fmla="*/ 852030 w 890185"/>
                <a:gd name="connsiteY0" fmla="*/ 192772 h 516151"/>
                <a:gd name="connsiteX1" fmla="*/ 575127 w 890185"/>
                <a:gd name="connsiteY1" fmla="*/ 487851 h 516151"/>
                <a:gd name="connsiteX2" fmla="*/ 225850 w 890185"/>
                <a:gd name="connsiteY2" fmla="*/ 470789 h 516151"/>
                <a:gd name="connsiteX3" fmla="*/ 13077 w 890185"/>
                <a:gd name="connsiteY3" fmla="*/ 125668 h 516151"/>
                <a:gd name="connsiteX4" fmla="*/ 426557 w 890185"/>
                <a:gd name="connsiteY4" fmla="*/ 198653 h 516151"/>
                <a:gd name="connsiteX5" fmla="*/ 849015 w 890185"/>
                <a:gd name="connsiteY5" fmla="*/ 54831 h 516151"/>
                <a:gd name="connsiteX6" fmla="*/ 852030 w 890185"/>
                <a:gd name="connsiteY6" fmla="*/ 192772 h 516151"/>
                <a:gd name="connsiteX0" fmla="*/ 890130 w 890185"/>
                <a:gd name="connsiteY0" fmla="*/ 87997 h 516151"/>
                <a:gd name="connsiteX1" fmla="*/ 466356 w 890185"/>
                <a:gd name="connsiteY1" fmla="*/ 516033 h 516151"/>
                <a:gd name="connsiteX2" fmla="*/ 1171 w 890185"/>
                <a:gd name="connsiteY2" fmla="*/ 68518 h 516151"/>
                <a:gd name="connsiteX0" fmla="*/ 853632 w 891787"/>
                <a:gd name="connsiteY0" fmla="*/ 192772 h 516183"/>
                <a:gd name="connsiteX1" fmla="*/ 576729 w 891787"/>
                <a:gd name="connsiteY1" fmla="*/ 487851 h 516183"/>
                <a:gd name="connsiteX2" fmla="*/ 227452 w 891787"/>
                <a:gd name="connsiteY2" fmla="*/ 470789 h 516183"/>
                <a:gd name="connsiteX3" fmla="*/ 14679 w 891787"/>
                <a:gd name="connsiteY3" fmla="*/ 125668 h 516183"/>
                <a:gd name="connsiteX4" fmla="*/ 428159 w 891787"/>
                <a:gd name="connsiteY4" fmla="*/ 198653 h 516183"/>
                <a:gd name="connsiteX5" fmla="*/ 850617 w 891787"/>
                <a:gd name="connsiteY5" fmla="*/ 54831 h 516183"/>
                <a:gd name="connsiteX6" fmla="*/ 853632 w 891787"/>
                <a:gd name="connsiteY6" fmla="*/ 192772 h 516183"/>
                <a:gd name="connsiteX0" fmla="*/ 891732 w 891787"/>
                <a:gd name="connsiteY0" fmla="*/ 87997 h 516183"/>
                <a:gd name="connsiteX1" fmla="*/ 467958 w 891787"/>
                <a:gd name="connsiteY1" fmla="*/ 516033 h 516183"/>
                <a:gd name="connsiteX2" fmla="*/ 2773 w 891787"/>
                <a:gd name="connsiteY2" fmla="*/ 68518 h 516183"/>
                <a:gd name="connsiteX0" fmla="*/ 852927 w 891082"/>
                <a:gd name="connsiteY0" fmla="*/ 192772 h 516126"/>
                <a:gd name="connsiteX1" fmla="*/ 576024 w 891082"/>
                <a:gd name="connsiteY1" fmla="*/ 487851 h 516126"/>
                <a:gd name="connsiteX2" fmla="*/ 226747 w 891082"/>
                <a:gd name="connsiteY2" fmla="*/ 470789 h 516126"/>
                <a:gd name="connsiteX3" fmla="*/ 13974 w 891082"/>
                <a:gd name="connsiteY3" fmla="*/ 125668 h 516126"/>
                <a:gd name="connsiteX4" fmla="*/ 427454 w 891082"/>
                <a:gd name="connsiteY4" fmla="*/ 198653 h 516126"/>
                <a:gd name="connsiteX5" fmla="*/ 849912 w 891082"/>
                <a:gd name="connsiteY5" fmla="*/ 54831 h 516126"/>
                <a:gd name="connsiteX6" fmla="*/ 852927 w 891082"/>
                <a:gd name="connsiteY6" fmla="*/ 192772 h 516126"/>
                <a:gd name="connsiteX0" fmla="*/ 891027 w 891082"/>
                <a:gd name="connsiteY0" fmla="*/ 87997 h 516126"/>
                <a:gd name="connsiteX1" fmla="*/ 467253 w 891082"/>
                <a:gd name="connsiteY1" fmla="*/ 516033 h 516126"/>
                <a:gd name="connsiteX2" fmla="*/ 2068 w 891082"/>
                <a:gd name="connsiteY2" fmla="*/ 68518 h 516126"/>
                <a:gd name="connsiteX0" fmla="*/ 852927 w 891082"/>
                <a:gd name="connsiteY0" fmla="*/ 192772 h 516126"/>
                <a:gd name="connsiteX1" fmla="*/ 576024 w 891082"/>
                <a:gd name="connsiteY1" fmla="*/ 487851 h 516126"/>
                <a:gd name="connsiteX2" fmla="*/ 226747 w 891082"/>
                <a:gd name="connsiteY2" fmla="*/ 470789 h 516126"/>
                <a:gd name="connsiteX3" fmla="*/ 13974 w 891082"/>
                <a:gd name="connsiteY3" fmla="*/ 125668 h 516126"/>
                <a:gd name="connsiteX4" fmla="*/ 427454 w 891082"/>
                <a:gd name="connsiteY4" fmla="*/ 198653 h 516126"/>
                <a:gd name="connsiteX5" fmla="*/ 849912 w 891082"/>
                <a:gd name="connsiteY5" fmla="*/ 54831 h 516126"/>
                <a:gd name="connsiteX6" fmla="*/ 852927 w 891082"/>
                <a:gd name="connsiteY6" fmla="*/ 192772 h 516126"/>
                <a:gd name="connsiteX0" fmla="*/ 891027 w 891082"/>
                <a:gd name="connsiteY0" fmla="*/ 87997 h 516126"/>
                <a:gd name="connsiteX1" fmla="*/ 467253 w 891082"/>
                <a:gd name="connsiteY1" fmla="*/ 516033 h 516126"/>
                <a:gd name="connsiteX2" fmla="*/ 2068 w 891082"/>
                <a:gd name="connsiteY2" fmla="*/ 68518 h 516126"/>
                <a:gd name="connsiteX0" fmla="*/ 852927 w 891082"/>
                <a:gd name="connsiteY0" fmla="*/ 192772 h 516126"/>
                <a:gd name="connsiteX1" fmla="*/ 576024 w 891082"/>
                <a:gd name="connsiteY1" fmla="*/ 487851 h 516126"/>
                <a:gd name="connsiteX2" fmla="*/ 226747 w 891082"/>
                <a:gd name="connsiteY2" fmla="*/ 470789 h 516126"/>
                <a:gd name="connsiteX3" fmla="*/ 13974 w 891082"/>
                <a:gd name="connsiteY3" fmla="*/ 125668 h 516126"/>
                <a:gd name="connsiteX4" fmla="*/ 427454 w 891082"/>
                <a:gd name="connsiteY4" fmla="*/ 198653 h 516126"/>
                <a:gd name="connsiteX5" fmla="*/ 849912 w 891082"/>
                <a:gd name="connsiteY5" fmla="*/ 54831 h 516126"/>
                <a:gd name="connsiteX6" fmla="*/ 852927 w 891082"/>
                <a:gd name="connsiteY6" fmla="*/ 192772 h 516126"/>
                <a:gd name="connsiteX0" fmla="*/ 891027 w 891082"/>
                <a:gd name="connsiteY0" fmla="*/ 87997 h 516126"/>
                <a:gd name="connsiteX1" fmla="*/ 467253 w 891082"/>
                <a:gd name="connsiteY1" fmla="*/ 516033 h 516126"/>
                <a:gd name="connsiteX2" fmla="*/ 2068 w 891082"/>
                <a:gd name="connsiteY2" fmla="*/ 68518 h 516126"/>
                <a:gd name="connsiteX0" fmla="*/ 852282 w 890437"/>
                <a:gd name="connsiteY0" fmla="*/ 192772 h 516323"/>
                <a:gd name="connsiteX1" fmla="*/ 575379 w 890437"/>
                <a:gd name="connsiteY1" fmla="*/ 487851 h 516323"/>
                <a:gd name="connsiteX2" fmla="*/ 226102 w 890437"/>
                <a:gd name="connsiteY2" fmla="*/ 470789 h 516323"/>
                <a:gd name="connsiteX3" fmla="*/ 13329 w 890437"/>
                <a:gd name="connsiteY3" fmla="*/ 125668 h 516323"/>
                <a:gd name="connsiteX4" fmla="*/ 426809 w 890437"/>
                <a:gd name="connsiteY4" fmla="*/ 198653 h 516323"/>
                <a:gd name="connsiteX5" fmla="*/ 849267 w 890437"/>
                <a:gd name="connsiteY5" fmla="*/ 54831 h 516323"/>
                <a:gd name="connsiteX6" fmla="*/ 852282 w 890437"/>
                <a:gd name="connsiteY6" fmla="*/ 192772 h 516323"/>
                <a:gd name="connsiteX0" fmla="*/ 890382 w 890437"/>
                <a:gd name="connsiteY0" fmla="*/ 87997 h 516323"/>
                <a:gd name="connsiteX1" fmla="*/ 466608 w 890437"/>
                <a:gd name="connsiteY1" fmla="*/ 516033 h 516323"/>
                <a:gd name="connsiteX2" fmla="*/ 1423 w 890437"/>
                <a:gd name="connsiteY2" fmla="*/ 68518 h 516323"/>
                <a:gd name="connsiteX0" fmla="*/ 852282 w 890427"/>
                <a:gd name="connsiteY0" fmla="*/ 192772 h 516041"/>
                <a:gd name="connsiteX1" fmla="*/ 575379 w 890427"/>
                <a:gd name="connsiteY1" fmla="*/ 487851 h 516041"/>
                <a:gd name="connsiteX2" fmla="*/ 226102 w 890427"/>
                <a:gd name="connsiteY2" fmla="*/ 470789 h 516041"/>
                <a:gd name="connsiteX3" fmla="*/ 13329 w 890427"/>
                <a:gd name="connsiteY3" fmla="*/ 125668 h 516041"/>
                <a:gd name="connsiteX4" fmla="*/ 426809 w 890427"/>
                <a:gd name="connsiteY4" fmla="*/ 198653 h 516041"/>
                <a:gd name="connsiteX5" fmla="*/ 849267 w 890427"/>
                <a:gd name="connsiteY5" fmla="*/ 54831 h 516041"/>
                <a:gd name="connsiteX6" fmla="*/ 852282 w 890427"/>
                <a:gd name="connsiteY6" fmla="*/ 192772 h 516041"/>
                <a:gd name="connsiteX0" fmla="*/ 890382 w 890427"/>
                <a:gd name="connsiteY0" fmla="*/ 87997 h 516041"/>
                <a:gd name="connsiteX1" fmla="*/ 466608 w 890427"/>
                <a:gd name="connsiteY1" fmla="*/ 516033 h 516041"/>
                <a:gd name="connsiteX2" fmla="*/ 1423 w 890427"/>
                <a:gd name="connsiteY2" fmla="*/ 68518 h 516041"/>
                <a:gd name="connsiteX0" fmla="*/ 852345 w 890489"/>
                <a:gd name="connsiteY0" fmla="*/ 192772 h 516104"/>
                <a:gd name="connsiteX1" fmla="*/ 575442 w 890489"/>
                <a:gd name="connsiteY1" fmla="*/ 487851 h 516104"/>
                <a:gd name="connsiteX2" fmla="*/ 226165 w 890489"/>
                <a:gd name="connsiteY2" fmla="*/ 470789 h 516104"/>
                <a:gd name="connsiteX3" fmla="*/ 13392 w 890489"/>
                <a:gd name="connsiteY3" fmla="*/ 125668 h 516104"/>
                <a:gd name="connsiteX4" fmla="*/ 426872 w 890489"/>
                <a:gd name="connsiteY4" fmla="*/ 198653 h 516104"/>
                <a:gd name="connsiteX5" fmla="*/ 849330 w 890489"/>
                <a:gd name="connsiteY5" fmla="*/ 54831 h 516104"/>
                <a:gd name="connsiteX6" fmla="*/ 852345 w 890489"/>
                <a:gd name="connsiteY6" fmla="*/ 192772 h 516104"/>
                <a:gd name="connsiteX0" fmla="*/ 890445 w 890489"/>
                <a:gd name="connsiteY0" fmla="*/ 87997 h 516104"/>
                <a:gd name="connsiteX1" fmla="*/ 466671 w 890489"/>
                <a:gd name="connsiteY1" fmla="*/ 516033 h 516104"/>
                <a:gd name="connsiteX2" fmla="*/ 1486 w 890489"/>
                <a:gd name="connsiteY2" fmla="*/ 68518 h 516104"/>
                <a:gd name="connsiteX0" fmla="*/ 854477 w 892621"/>
                <a:gd name="connsiteY0" fmla="*/ 192772 h 516104"/>
                <a:gd name="connsiteX1" fmla="*/ 577574 w 892621"/>
                <a:gd name="connsiteY1" fmla="*/ 487851 h 516104"/>
                <a:gd name="connsiteX2" fmla="*/ 228297 w 892621"/>
                <a:gd name="connsiteY2" fmla="*/ 470789 h 516104"/>
                <a:gd name="connsiteX3" fmla="*/ 15524 w 892621"/>
                <a:gd name="connsiteY3" fmla="*/ 125668 h 516104"/>
                <a:gd name="connsiteX4" fmla="*/ 429004 w 892621"/>
                <a:gd name="connsiteY4" fmla="*/ 198653 h 516104"/>
                <a:gd name="connsiteX5" fmla="*/ 851462 w 892621"/>
                <a:gd name="connsiteY5" fmla="*/ 54831 h 516104"/>
                <a:gd name="connsiteX6" fmla="*/ 854477 w 892621"/>
                <a:gd name="connsiteY6" fmla="*/ 192772 h 516104"/>
                <a:gd name="connsiteX0" fmla="*/ 892577 w 892621"/>
                <a:gd name="connsiteY0" fmla="*/ 87997 h 516104"/>
                <a:gd name="connsiteX1" fmla="*/ 468803 w 892621"/>
                <a:gd name="connsiteY1" fmla="*/ 516033 h 516104"/>
                <a:gd name="connsiteX2" fmla="*/ 3618 w 892621"/>
                <a:gd name="connsiteY2" fmla="*/ 68518 h 516104"/>
                <a:gd name="connsiteX0" fmla="*/ 854477 w 892629"/>
                <a:gd name="connsiteY0" fmla="*/ 192772 h 516051"/>
                <a:gd name="connsiteX1" fmla="*/ 577574 w 892629"/>
                <a:gd name="connsiteY1" fmla="*/ 487851 h 516051"/>
                <a:gd name="connsiteX2" fmla="*/ 228297 w 892629"/>
                <a:gd name="connsiteY2" fmla="*/ 470789 h 516051"/>
                <a:gd name="connsiteX3" fmla="*/ 15524 w 892629"/>
                <a:gd name="connsiteY3" fmla="*/ 125668 h 516051"/>
                <a:gd name="connsiteX4" fmla="*/ 429004 w 892629"/>
                <a:gd name="connsiteY4" fmla="*/ 198653 h 516051"/>
                <a:gd name="connsiteX5" fmla="*/ 851462 w 892629"/>
                <a:gd name="connsiteY5" fmla="*/ 54831 h 516051"/>
                <a:gd name="connsiteX6" fmla="*/ 854477 w 892629"/>
                <a:gd name="connsiteY6" fmla="*/ 192772 h 516051"/>
                <a:gd name="connsiteX0" fmla="*/ 892577 w 892629"/>
                <a:gd name="connsiteY0" fmla="*/ 87997 h 516051"/>
                <a:gd name="connsiteX1" fmla="*/ 468803 w 892629"/>
                <a:gd name="connsiteY1" fmla="*/ 516033 h 516051"/>
                <a:gd name="connsiteX2" fmla="*/ 3618 w 892629"/>
                <a:gd name="connsiteY2" fmla="*/ 68518 h 516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92629" h="516051" stroke="0" extrusionOk="0">
                  <a:moveTo>
                    <a:pt x="854477" y="192772"/>
                  </a:moveTo>
                  <a:cubicBezTo>
                    <a:pt x="857920" y="323790"/>
                    <a:pt x="746898" y="442101"/>
                    <a:pt x="577574" y="487851"/>
                  </a:cubicBezTo>
                  <a:cubicBezTo>
                    <a:pt x="463164" y="518764"/>
                    <a:pt x="335957" y="512550"/>
                    <a:pt x="228297" y="470789"/>
                  </a:cubicBezTo>
                  <a:cubicBezTo>
                    <a:pt x="57145" y="404400"/>
                    <a:pt x="-30378" y="262437"/>
                    <a:pt x="15524" y="125668"/>
                  </a:cubicBezTo>
                  <a:lnTo>
                    <a:pt x="429004" y="198653"/>
                  </a:lnTo>
                  <a:cubicBezTo>
                    <a:pt x="552055" y="203913"/>
                    <a:pt x="837701" y="-127546"/>
                    <a:pt x="851462" y="54831"/>
                  </a:cubicBezTo>
                  <a:cubicBezTo>
                    <a:pt x="865223" y="237208"/>
                    <a:pt x="852897" y="113856"/>
                    <a:pt x="854477" y="192772"/>
                  </a:cubicBezTo>
                  <a:close/>
                </a:path>
                <a:path w="892629" h="516051" fill="none">
                  <a:moveTo>
                    <a:pt x="892577" y="87997"/>
                  </a:moveTo>
                  <a:cubicBezTo>
                    <a:pt x="896664" y="412518"/>
                    <a:pt x="659825" y="514478"/>
                    <a:pt x="468803" y="516033"/>
                  </a:cubicBezTo>
                  <a:cubicBezTo>
                    <a:pt x="320612" y="517239"/>
                    <a:pt x="-39903" y="460080"/>
                    <a:pt x="3618" y="68518"/>
                  </a:cubicBezTo>
                </a:path>
              </a:pathLst>
            </a:custGeom>
            <a:ln w="50800">
              <a:solidFill>
                <a:srgbClr val="00639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3466A03B-AEA8-43C4-8725-4F2C0FAA3690}"/>
              </a:ext>
            </a:extLst>
          </p:cNvPr>
          <p:cNvGrpSpPr/>
          <p:nvPr/>
        </p:nvGrpSpPr>
        <p:grpSpPr>
          <a:xfrm>
            <a:off x="922247" y="3493670"/>
            <a:ext cx="286636" cy="286636"/>
            <a:chOff x="922247" y="3493670"/>
            <a:chExt cx="286636" cy="286636"/>
          </a:xfrm>
        </p:grpSpPr>
        <p:sp>
          <p:nvSpPr>
            <p:cNvPr id="13" name="Oval 12"/>
            <p:cNvSpPr/>
            <p:nvPr/>
          </p:nvSpPr>
          <p:spPr>
            <a:xfrm>
              <a:off x="922247" y="3493670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990666" y="3560044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E72FDD7-7E93-4F50-8F76-EB9E90843CB8}"/>
              </a:ext>
            </a:extLst>
          </p:cNvPr>
          <p:cNvGrpSpPr/>
          <p:nvPr/>
        </p:nvGrpSpPr>
        <p:grpSpPr>
          <a:xfrm>
            <a:off x="922247" y="3852664"/>
            <a:ext cx="286636" cy="286636"/>
            <a:chOff x="922247" y="3852664"/>
            <a:chExt cx="286636" cy="286636"/>
          </a:xfrm>
        </p:grpSpPr>
        <p:sp>
          <p:nvSpPr>
            <p:cNvPr id="23" name="Oval 22"/>
            <p:cNvSpPr/>
            <p:nvPr/>
          </p:nvSpPr>
          <p:spPr>
            <a:xfrm>
              <a:off x="922247" y="3852664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90666" y="3923002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6CE8E8B-064B-4698-B318-6BFD4DA56D8E}"/>
              </a:ext>
            </a:extLst>
          </p:cNvPr>
          <p:cNvGrpSpPr/>
          <p:nvPr/>
        </p:nvGrpSpPr>
        <p:grpSpPr>
          <a:xfrm>
            <a:off x="922247" y="4211658"/>
            <a:ext cx="286636" cy="286636"/>
            <a:chOff x="922247" y="4211658"/>
            <a:chExt cx="286636" cy="286636"/>
          </a:xfrm>
        </p:grpSpPr>
        <p:sp>
          <p:nvSpPr>
            <p:cNvPr id="28" name="Oval 27"/>
            <p:cNvSpPr/>
            <p:nvPr/>
          </p:nvSpPr>
          <p:spPr>
            <a:xfrm>
              <a:off x="922247" y="4211658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990666" y="4269825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sp>
        <p:nvSpPr>
          <p:cNvPr id="94" name="Oval 93"/>
          <p:cNvSpPr/>
          <p:nvPr/>
        </p:nvSpPr>
        <p:spPr>
          <a:xfrm>
            <a:off x="5743862" y="3152712"/>
            <a:ext cx="1767834" cy="767742"/>
          </a:xfrm>
          <a:prstGeom prst="ellipse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TextBox 94"/>
          <p:cNvSpPr txBox="1"/>
          <p:nvPr/>
        </p:nvSpPr>
        <p:spPr>
          <a:xfrm>
            <a:off x="5960147" y="3375142"/>
            <a:ext cx="1162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52 ÷ 4 =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3F410DC-D2D0-4BD1-AE5C-03C380423CC0}"/>
              </a:ext>
            </a:extLst>
          </p:cNvPr>
          <p:cNvGrpSpPr/>
          <p:nvPr/>
        </p:nvGrpSpPr>
        <p:grpSpPr>
          <a:xfrm>
            <a:off x="5056994" y="4233769"/>
            <a:ext cx="1506661" cy="650583"/>
            <a:chOff x="5056994" y="4233769"/>
            <a:chExt cx="1506661" cy="650583"/>
          </a:xfrm>
        </p:grpSpPr>
        <p:sp>
          <p:nvSpPr>
            <p:cNvPr id="109" name="Oval 108"/>
            <p:cNvSpPr/>
            <p:nvPr/>
          </p:nvSpPr>
          <p:spPr>
            <a:xfrm>
              <a:off x="5056994" y="4233769"/>
              <a:ext cx="1498060" cy="650583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5135021" y="4378074"/>
              <a:ext cx="1162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40 ÷ 4 =</a:t>
              </a: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6077134" y="4378074"/>
              <a:ext cx="4865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019541"/>
                  </a:solidFill>
                </a:rPr>
                <a:t>10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629E9D2-78FC-43FB-9B26-438961FE4B62}"/>
              </a:ext>
            </a:extLst>
          </p:cNvPr>
          <p:cNvGrpSpPr/>
          <p:nvPr/>
        </p:nvGrpSpPr>
        <p:grpSpPr>
          <a:xfrm>
            <a:off x="6710834" y="4233768"/>
            <a:ext cx="1498060" cy="650583"/>
            <a:chOff x="6710834" y="4233768"/>
            <a:chExt cx="1498060" cy="650583"/>
          </a:xfrm>
        </p:grpSpPr>
        <p:sp>
          <p:nvSpPr>
            <p:cNvPr id="110" name="Oval 109"/>
            <p:cNvSpPr/>
            <p:nvPr/>
          </p:nvSpPr>
          <p:spPr>
            <a:xfrm>
              <a:off x="6710834" y="4233768"/>
              <a:ext cx="1498060" cy="650583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6852205" y="4378074"/>
              <a:ext cx="1162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12 ÷ 4 =</a:t>
              </a:r>
            </a:p>
          </p:txBody>
        </p:sp>
      </p:grpSp>
      <p:sp>
        <p:nvSpPr>
          <p:cNvPr id="115" name="TextBox 114"/>
          <p:cNvSpPr txBox="1"/>
          <p:nvPr/>
        </p:nvSpPr>
        <p:spPr>
          <a:xfrm>
            <a:off x="6870772" y="3375142"/>
            <a:ext cx="419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19541"/>
                </a:solidFill>
              </a:rPr>
              <a:t>13</a:t>
            </a:r>
          </a:p>
        </p:txBody>
      </p:sp>
      <p:cxnSp>
        <p:nvCxnSpPr>
          <p:cNvPr id="117" name="Straight Connector 116"/>
          <p:cNvCxnSpPr/>
          <p:nvPr/>
        </p:nvCxnSpPr>
        <p:spPr>
          <a:xfrm flipH="1">
            <a:off x="6085599" y="3888779"/>
            <a:ext cx="221774" cy="37127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>
            <a:off x="6935441" y="3888779"/>
            <a:ext cx="221774" cy="37127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/>
          <p:cNvSpPr txBox="1"/>
          <p:nvPr/>
        </p:nvSpPr>
        <p:spPr>
          <a:xfrm>
            <a:off x="4961655" y="1791007"/>
            <a:ext cx="658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19541"/>
                </a:solidFill>
              </a:rPr>
              <a:t>13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1127534" y="2676199"/>
            <a:ext cx="255617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>
                <a:solidFill>
                  <a:srgbClr val="0079C1"/>
                </a:solidFill>
              </a:rPr>
              <a:t>Place Value Counters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5347919" y="2676199"/>
            <a:ext cx="255617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>
                <a:solidFill>
                  <a:srgbClr val="0079C1"/>
                </a:solidFill>
              </a:rPr>
              <a:t>Part-Whole Model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4591DB1-BCBD-4303-BD55-94F64A1C7780}"/>
              </a:ext>
            </a:extLst>
          </p:cNvPr>
          <p:cNvGrpSpPr/>
          <p:nvPr/>
        </p:nvGrpSpPr>
        <p:grpSpPr>
          <a:xfrm>
            <a:off x="922247" y="4573608"/>
            <a:ext cx="286636" cy="286636"/>
            <a:chOff x="922247" y="4573608"/>
            <a:chExt cx="286636" cy="286636"/>
          </a:xfrm>
        </p:grpSpPr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536354AC-230B-4B92-98E5-EA0961B67407}"/>
                </a:ext>
              </a:extLst>
            </p:cNvPr>
            <p:cNvSpPr/>
            <p:nvPr/>
          </p:nvSpPr>
          <p:spPr>
            <a:xfrm>
              <a:off x="922247" y="4573608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9D765465-0497-47B9-97D6-132B12EBBB13}"/>
                </a:ext>
              </a:extLst>
            </p:cNvPr>
            <p:cNvSpPr txBox="1"/>
            <p:nvPr/>
          </p:nvSpPr>
          <p:spPr>
            <a:xfrm>
              <a:off x="990666" y="4631775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FF8C20CD-5DB5-42C6-B55E-37E303DD654A}"/>
              </a:ext>
            </a:extLst>
          </p:cNvPr>
          <p:cNvGrpSpPr/>
          <p:nvPr/>
        </p:nvGrpSpPr>
        <p:grpSpPr>
          <a:xfrm>
            <a:off x="1491522" y="3493670"/>
            <a:ext cx="286636" cy="286636"/>
            <a:chOff x="1491522" y="3493670"/>
            <a:chExt cx="286636" cy="286636"/>
          </a:xfrm>
        </p:grpSpPr>
        <p:sp>
          <p:nvSpPr>
            <p:cNvPr id="11" name="Oval 10"/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0069B708-E1F1-46DF-9669-D822AEC16F65}"/>
              </a:ext>
            </a:extLst>
          </p:cNvPr>
          <p:cNvGrpSpPr/>
          <p:nvPr/>
        </p:nvGrpSpPr>
        <p:grpSpPr>
          <a:xfrm>
            <a:off x="1910622" y="3493670"/>
            <a:ext cx="286636" cy="286636"/>
            <a:chOff x="1491522" y="3493670"/>
            <a:chExt cx="286636" cy="286636"/>
          </a:xfrm>
        </p:grpSpPr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3F0E8361-CFA5-4936-A5F7-4500557449A3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BE736496-C0D7-4740-A146-C23288FFF2F5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412B063C-E003-4260-9BC1-92F8EF743AB2}"/>
              </a:ext>
            </a:extLst>
          </p:cNvPr>
          <p:cNvGrpSpPr/>
          <p:nvPr/>
        </p:nvGrpSpPr>
        <p:grpSpPr>
          <a:xfrm>
            <a:off x="922247" y="5075846"/>
            <a:ext cx="286636" cy="286636"/>
            <a:chOff x="922247" y="4573608"/>
            <a:chExt cx="286636" cy="286636"/>
          </a:xfrm>
        </p:grpSpPr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BEAA143F-4C96-49E6-BF6C-9A9E65F0B568}"/>
                </a:ext>
              </a:extLst>
            </p:cNvPr>
            <p:cNvSpPr/>
            <p:nvPr/>
          </p:nvSpPr>
          <p:spPr>
            <a:xfrm>
              <a:off x="922247" y="4573608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A610A695-3A3F-4446-9B33-53FC96E4C215}"/>
                </a:ext>
              </a:extLst>
            </p:cNvPr>
            <p:cNvSpPr txBox="1"/>
            <p:nvPr/>
          </p:nvSpPr>
          <p:spPr>
            <a:xfrm>
              <a:off x="990666" y="4631775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8E087942-82DC-4945-AAA8-282F050BD9FD}"/>
              </a:ext>
            </a:extLst>
          </p:cNvPr>
          <p:cNvGrpSpPr/>
          <p:nvPr/>
        </p:nvGrpSpPr>
        <p:grpSpPr>
          <a:xfrm>
            <a:off x="1975984" y="5075846"/>
            <a:ext cx="286636" cy="286636"/>
            <a:chOff x="922247" y="4573608"/>
            <a:chExt cx="286636" cy="286636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84455A9D-F7E4-47A8-A587-F9408CB58A07}"/>
                </a:ext>
              </a:extLst>
            </p:cNvPr>
            <p:cNvSpPr/>
            <p:nvPr/>
          </p:nvSpPr>
          <p:spPr>
            <a:xfrm>
              <a:off x="922247" y="4573608"/>
              <a:ext cx="286636" cy="286636"/>
            </a:xfrm>
            <a:prstGeom prst="ellipse">
              <a:avLst/>
            </a:prstGeom>
            <a:solidFill>
              <a:srgbClr val="FFD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C7E0FCF0-C712-40C5-9AB6-67E434ECB79E}"/>
                </a:ext>
              </a:extLst>
            </p:cNvPr>
            <p:cNvSpPr txBox="1"/>
            <p:nvPr/>
          </p:nvSpPr>
          <p:spPr>
            <a:xfrm>
              <a:off x="990666" y="4631775"/>
              <a:ext cx="149799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b="1" dirty="0"/>
                <a:t>10</a:t>
              </a:r>
            </a:p>
          </p:txBody>
        </p:sp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43983D4D-7725-4EB0-A1AA-01BEB5853512}"/>
              </a:ext>
            </a:extLst>
          </p:cNvPr>
          <p:cNvGrpSpPr/>
          <p:nvPr/>
        </p:nvGrpSpPr>
        <p:grpSpPr>
          <a:xfrm>
            <a:off x="1491522" y="4512573"/>
            <a:ext cx="286636" cy="286636"/>
            <a:chOff x="1491522" y="3493670"/>
            <a:chExt cx="286636" cy="286636"/>
          </a:xfrm>
        </p:grpSpPr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08B8B90D-C587-4672-9D3F-16A415FF42AE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72E0453E-0E2D-4423-8F61-F1B7B8825344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0B1D1C61-A634-414F-8221-5E5E98A2CCF9}"/>
              </a:ext>
            </a:extLst>
          </p:cNvPr>
          <p:cNvGrpSpPr/>
          <p:nvPr/>
        </p:nvGrpSpPr>
        <p:grpSpPr>
          <a:xfrm>
            <a:off x="1910622" y="4512573"/>
            <a:ext cx="286636" cy="286636"/>
            <a:chOff x="1491522" y="3493670"/>
            <a:chExt cx="286636" cy="286636"/>
          </a:xfrm>
        </p:grpSpPr>
        <p:sp>
          <p:nvSpPr>
            <p:cNvPr id="191" name="Oval 190">
              <a:extLst>
                <a:ext uri="{FF2B5EF4-FFF2-40B4-BE49-F238E27FC236}">
                  <a16:creationId xmlns:a16="http://schemas.microsoft.com/office/drawing/2014/main" id="{6E474997-AE9A-4270-8BAF-296540826620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773472FB-0903-4B3C-9A2D-962F8D46757B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078A78FE-6048-43CC-B960-73BDEB48DA91}"/>
              </a:ext>
            </a:extLst>
          </p:cNvPr>
          <p:cNvGrpSpPr/>
          <p:nvPr/>
        </p:nvGrpSpPr>
        <p:grpSpPr>
          <a:xfrm>
            <a:off x="2349159" y="4512573"/>
            <a:ext cx="286636" cy="286636"/>
            <a:chOff x="1491522" y="3493670"/>
            <a:chExt cx="286636" cy="286636"/>
          </a:xfrm>
        </p:grpSpPr>
        <p:sp>
          <p:nvSpPr>
            <p:cNvPr id="194" name="Oval 193">
              <a:extLst>
                <a:ext uri="{FF2B5EF4-FFF2-40B4-BE49-F238E27FC236}">
                  <a16:creationId xmlns:a16="http://schemas.microsoft.com/office/drawing/2014/main" id="{8C86A18F-BA75-4595-8035-9CBDC52DE409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95" name="TextBox 194">
              <a:extLst>
                <a:ext uri="{FF2B5EF4-FFF2-40B4-BE49-F238E27FC236}">
                  <a16:creationId xmlns:a16="http://schemas.microsoft.com/office/drawing/2014/main" id="{120059DF-FAB8-444F-9A24-D29A25CC7559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F57E54CC-0B0D-4C7A-8D22-44EE6671B3F4}"/>
              </a:ext>
            </a:extLst>
          </p:cNvPr>
          <p:cNvGrpSpPr/>
          <p:nvPr/>
        </p:nvGrpSpPr>
        <p:grpSpPr>
          <a:xfrm>
            <a:off x="2768259" y="4512573"/>
            <a:ext cx="286636" cy="286636"/>
            <a:chOff x="1491522" y="3493670"/>
            <a:chExt cx="286636" cy="286636"/>
          </a:xfrm>
        </p:grpSpPr>
        <p:sp>
          <p:nvSpPr>
            <p:cNvPr id="197" name="Oval 196">
              <a:extLst>
                <a:ext uri="{FF2B5EF4-FFF2-40B4-BE49-F238E27FC236}">
                  <a16:creationId xmlns:a16="http://schemas.microsoft.com/office/drawing/2014/main" id="{64559E39-DD70-4BA4-BC10-9AAA40827EED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18E852B4-FE83-4499-84C2-96B46178BA96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199" name="Group 198">
            <a:extLst>
              <a:ext uri="{FF2B5EF4-FFF2-40B4-BE49-F238E27FC236}">
                <a16:creationId xmlns:a16="http://schemas.microsoft.com/office/drawing/2014/main" id="{B1457525-4A1C-43B2-B6B5-2F5A0161D0B4}"/>
              </a:ext>
            </a:extLst>
          </p:cNvPr>
          <p:cNvGrpSpPr/>
          <p:nvPr/>
        </p:nvGrpSpPr>
        <p:grpSpPr>
          <a:xfrm>
            <a:off x="1491522" y="4887041"/>
            <a:ext cx="286636" cy="286636"/>
            <a:chOff x="1491522" y="3493670"/>
            <a:chExt cx="286636" cy="286636"/>
          </a:xfrm>
        </p:grpSpPr>
        <p:sp>
          <p:nvSpPr>
            <p:cNvPr id="200" name="Oval 199">
              <a:extLst>
                <a:ext uri="{FF2B5EF4-FFF2-40B4-BE49-F238E27FC236}">
                  <a16:creationId xmlns:a16="http://schemas.microsoft.com/office/drawing/2014/main" id="{7DF535A9-B679-477E-AB43-34996DE95FF1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01" name="TextBox 200">
              <a:extLst>
                <a:ext uri="{FF2B5EF4-FFF2-40B4-BE49-F238E27FC236}">
                  <a16:creationId xmlns:a16="http://schemas.microsoft.com/office/drawing/2014/main" id="{BFEC5740-DBC6-4BE1-BC0A-7E075E39BA28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02" name="Group 201">
            <a:extLst>
              <a:ext uri="{FF2B5EF4-FFF2-40B4-BE49-F238E27FC236}">
                <a16:creationId xmlns:a16="http://schemas.microsoft.com/office/drawing/2014/main" id="{B048D955-1F43-4515-B799-A7F6720C1269}"/>
              </a:ext>
            </a:extLst>
          </p:cNvPr>
          <p:cNvGrpSpPr/>
          <p:nvPr/>
        </p:nvGrpSpPr>
        <p:grpSpPr>
          <a:xfrm>
            <a:off x="1910622" y="4887041"/>
            <a:ext cx="286636" cy="286636"/>
            <a:chOff x="1491522" y="3493670"/>
            <a:chExt cx="286636" cy="286636"/>
          </a:xfrm>
        </p:grpSpPr>
        <p:sp>
          <p:nvSpPr>
            <p:cNvPr id="203" name="Oval 202">
              <a:extLst>
                <a:ext uri="{FF2B5EF4-FFF2-40B4-BE49-F238E27FC236}">
                  <a16:creationId xmlns:a16="http://schemas.microsoft.com/office/drawing/2014/main" id="{3B886E4D-A092-4FE7-83B3-C23AAD41BF57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D49ED120-4257-4F3A-BEA2-F998BB11EDCE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05" name="Group 204">
            <a:extLst>
              <a:ext uri="{FF2B5EF4-FFF2-40B4-BE49-F238E27FC236}">
                <a16:creationId xmlns:a16="http://schemas.microsoft.com/office/drawing/2014/main" id="{771311D2-9753-4E0F-9792-B0BB8DEAC54B}"/>
              </a:ext>
            </a:extLst>
          </p:cNvPr>
          <p:cNvGrpSpPr/>
          <p:nvPr/>
        </p:nvGrpSpPr>
        <p:grpSpPr>
          <a:xfrm>
            <a:off x="2349159" y="4887041"/>
            <a:ext cx="286636" cy="286636"/>
            <a:chOff x="1491522" y="3493670"/>
            <a:chExt cx="286636" cy="286636"/>
          </a:xfrm>
        </p:grpSpPr>
        <p:sp>
          <p:nvSpPr>
            <p:cNvPr id="206" name="Oval 205">
              <a:extLst>
                <a:ext uri="{FF2B5EF4-FFF2-40B4-BE49-F238E27FC236}">
                  <a16:creationId xmlns:a16="http://schemas.microsoft.com/office/drawing/2014/main" id="{557B26F1-5175-4041-8741-FDD1A0AC337D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07" name="TextBox 206">
              <a:extLst>
                <a:ext uri="{FF2B5EF4-FFF2-40B4-BE49-F238E27FC236}">
                  <a16:creationId xmlns:a16="http://schemas.microsoft.com/office/drawing/2014/main" id="{B7B8731E-B32F-46BD-B0B1-D0F19648EDB2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08" name="Group 207">
            <a:extLst>
              <a:ext uri="{FF2B5EF4-FFF2-40B4-BE49-F238E27FC236}">
                <a16:creationId xmlns:a16="http://schemas.microsoft.com/office/drawing/2014/main" id="{03841429-033E-4356-91D0-851A3608E2F7}"/>
              </a:ext>
            </a:extLst>
          </p:cNvPr>
          <p:cNvGrpSpPr/>
          <p:nvPr/>
        </p:nvGrpSpPr>
        <p:grpSpPr>
          <a:xfrm>
            <a:off x="2768259" y="4887041"/>
            <a:ext cx="286636" cy="286636"/>
            <a:chOff x="1491522" y="3493670"/>
            <a:chExt cx="286636" cy="286636"/>
          </a:xfrm>
        </p:grpSpPr>
        <p:sp>
          <p:nvSpPr>
            <p:cNvPr id="209" name="Oval 208">
              <a:extLst>
                <a:ext uri="{FF2B5EF4-FFF2-40B4-BE49-F238E27FC236}">
                  <a16:creationId xmlns:a16="http://schemas.microsoft.com/office/drawing/2014/main" id="{50AED5D2-D9C4-4EC4-A509-D993AE59E34D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10" name="TextBox 209">
              <a:extLst>
                <a:ext uri="{FF2B5EF4-FFF2-40B4-BE49-F238E27FC236}">
                  <a16:creationId xmlns:a16="http://schemas.microsoft.com/office/drawing/2014/main" id="{53773BA0-7952-46C6-8AA7-CC23EA02970F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11" name="Group 210">
            <a:extLst>
              <a:ext uri="{FF2B5EF4-FFF2-40B4-BE49-F238E27FC236}">
                <a16:creationId xmlns:a16="http://schemas.microsoft.com/office/drawing/2014/main" id="{B7564B42-953D-45D0-9A35-3A3A748114FD}"/>
              </a:ext>
            </a:extLst>
          </p:cNvPr>
          <p:cNvGrpSpPr/>
          <p:nvPr/>
        </p:nvGrpSpPr>
        <p:grpSpPr>
          <a:xfrm>
            <a:off x="1491522" y="5270218"/>
            <a:ext cx="286636" cy="286636"/>
            <a:chOff x="1491522" y="3493670"/>
            <a:chExt cx="286636" cy="286636"/>
          </a:xfrm>
        </p:grpSpPr>
        <p:sp>
          <p:nvSpPr>
            <p:cNvPr id="212" name="Oval 211">
              <a:extLst>
                <a:ext uri="{FF2B5EF4-FFF2-40B4-BE49-F238E27FC236}">
                  <a16:creationId xmlns:a16="http://schemas.microsoft.com/office/drawing/2014/main" id="{CFB357F7-96DC-440C-8823-91941A935087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13" name="TextBox 212">
              <a:extLst>
                <a:ext uri="{FF2B5EF4-FFF2-40B4-BE49-F238E27FC236}">
                  <a16:creationId xmlns:a16="http://schemas.microsoft.com/office/drawing/2014/main" id="{A9723EC5-D5D9-4E48-BC69-006ADB299899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id="{A36B81CC-147E-4394-B4C2-5A74497D4C6D}"/>
              </a:ext>
            </a:extLst>
          </p:cNvPr>
          <p:cNvGrpSpPr/>
          <p:nvPr/>
        </p:nvGrpSpPr>
        <p:grpSpPr>
          <a:xfrm>
            <a:off x="1910622" y="5270218"/>
            <a:ext cx="286636" cy="286636"/>
            <a:chOff x="1491522" y="3493670"/>
            <a:chExt cx="286636" cy="286636"/>
          </a:xfrm>
        </p:grpSpPr>
        <p:sp>
          <p:nvSpPr>
            <p:cNvPr id="215" name="Oval 214">
              <a:extLst>
                <a:ext uri="{FF2B5EF4-FFF2-40B4-BE49-F238E27FC236}">
                  <a16:creationId xmlns:a16="http://schemas.microsoft.com/office/drawing/2014/main" id="{9C69DCB8-3C5F-4AFF-8AAF-A73A0975C795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F684732F-BCFA-4B2A-82F3-839C8C932D76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sp>
        <p:nvSpPr>
          <p:cNvPr id="217" name="TextBox 216">
            <a:extLst>
              <a:ext uri="{FF2B5EF4-FFF2-40B4-BE49-F238E27FC236}">
                <a16:creationId xmlns:a16="http://schemas.microsoft.com/office/drawing/2014/main" id="{28A66E10-C549-48D8-BE07-332E414556FF}"/>
              </a:ext>
            </a:extLst>
          </p:cNvPr>
          <p:cNvSpPr txBox="1"/>
          <p:nvPr/>
        </p:nvSpPr>
        <p:spPr>
          <a:xfrm>
            <a:off x="7780223" y="4378074"/>
            <a:ext cx="466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19541"/>
                </a:solidFill>
              </a:rPr>
              <a:t>3</a:t>
            </a:r>
          </a:p>
        </p:txBody>
      </p:sp>
      <p:grpSp>
        <p:nvGrpSpPr>
          <p:cNvPr id="218" name="Group 217">
            <a:extLst>
              <a:ext uri="{FF2B5EF4-FFF2-40B4-BE49-F238E27FC236}">
                <a16:creationId xmlns:a16="http://schemas.microsoft.com/office/drawing/2014/main" id="{92E402A5-EE94-4338-879F-E586EAFEE3E6}"/>
              </a:ext>
            </a:extLst>
          </p:cNvPr>
          <p:cNvGrpSpPr/>
          <p:nvPr/>
        </p:nvGrpSpPr>
        <p:grpSpPr>
          <a:xfrm>
            <a:off x="2311216" y="3493670"/>
            <a:ext cx="286636" cy="286636"/>
            <a:chOff x="1491522" y="3493670"/>
            <a:chExt cx="286636" cy="286636"/>
          </a:xfrm>
        </p:grpSpPr>
        <p:sp>
          <p:nvSpPr>
            <p:cNvPr id="219" name="Oval 218">
              <a:extLst>
                <a:ext uri="{FF2B5EF4-FFF2-40B4-BE49-F238E27FC236}">
                  <a16:creationId xmlns:a16="http://schemas.microsoft.com/office/drawing/2014/main" id="{F1A08F39-93A5-4A9C-98F8-DA8A23D08103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20" name="TextBox 219">
              <a:extLst>
                <a:ext uri="{FF2B5EF4-FFF2-40B4-BE49-F238E27FC236}">
                  <a16:creationId xmlns:a16="http://schemas.microsoft.com/office/drawing/2014/main" id="{56DC1014-1888-43DE-9F11-0B73AE1949BD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id="{4869BE07-C89D-4413-9DB7-DE8465D031F4}"/>
              </a:ext>
            </a:extLst>
          </p:cNvPr>
          <p:cNvGrpSpPr/>
          <p:nvPr/>
        </p:nvGrpSpPr>
        <p:grpSpPr>
          <a:xfrm>
            <a:off x="1491522" y="3839994"/>
            <a:ext cx="286636" cy="286636"/>
            <a:chOff x="1491522" y="3493670"/>
            <a:chExt cx="286636" cy="286636"/>
          </a:xfrm>
        </p:grpSpPr>
        <p:sp>
          <p:nvSpPr>
            <p:cNvPr id="222" name="Oval 221">
              <a:extLst>
                <a:ext uri="{FF2B5EF4-FFF2-40B4-BE49-F238E27FC236}">
                  <a16:creationId xmlns:a16="http://schemas.microsoft.com/office/drawing/2014/main" id="{6A83A506-8749-40E4-A442-B6CFD3186FF8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23" name="TextBox 222">
              <a:extLst>
                <a:ext uri="{FF2B5EF4-FFF2-40B4-BE49-F238E27FC236}">
                  <a16:creationId xmlns:a16="http://schemas.microsoft.com/office/drawing/2014/main" id="{3986A008-3C24-414C-B1E1-913743F991CB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24" name="Group 223">
            <a:extLst>
              <a:ext uri="{FF2B5EF4-FFF2-40B4-BE49-F238E27FC236}">
                <a16:creationId xmlns:a16="http://schemas.microsoft.com/office/drawing/2014/main" id="{B719A61A-A5AC-4CCC-8F98-F8181F5CF2CF}"/>
              </a:ext>
            </a:extLst>
          </p:cNvPr>
          <p:cNvGrpSpPr/>
          <p:nvPr/>
        </p:nvGrpSpPr>
        <p:grpSpPr>
          <a:xfrm>
            <a:off x="1910622" y="3839994"/>
            <a:ext cx="286636" cy="286636"/>
            <a:chOff x="1491522" y="3493670"/>
            <a:chExt cx="286636" cy="286636"/>
          </a:xfrm>
        </p:grpSpPr>
        <p:sp>
          <p:nvSpPr>
            <p:cNvPr id="225" name="Oval 224">
              <a:extLst>
                <a:ext uri="{FF2B5EF4-FFF2-40B4-BE49-F238E27FC236}">
                  <a16:creationId xmlns:a16="http://schemas.microsoft.com/office/drawing/2014/main" id="{5BA9E56B-B4FD-4FC4-B9B6-DC9B77005BD7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26" name="TextBox 225">
              <a:extLst>
                <a:ext uri="{FF2B5EF4-FFF2-40B4-BE49-F238E27FC236}">
                  <a16:creationId xmlns:a16="http://schemas.microsoft.com/office/drawing/2014/main" id="{9A19C71C-94BE-48EE-863C-20841E393C1E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27" name="Group 226">
            <a:extLst>
              <a:ext uri="{FF2B5EF4-FFF2-40B4-BE49-F238E27FC236}">
                <a16:creationId xmlns:a16="http://schemas.microsoft.com/office/drawing/2014/main" id="{513252D1-E772-426E-89B5-D2DB93EE68A8}"/>
              </a:ext>
            </a:extLst>
          </p:cNvPr>
          <p:cNvGrpSpPr/>
          <p:nvPr/>
        </p:nvGrpSpPr>
        <p:grpSpPr>
          <a:xfrm>
            <a:off x="2311216" y="3839994"/>
            <a:ext cx="286636" cy="286636"/>
            <a:chOff x="1491522" y="3493670"/>
            <a:chExt cx="286636" cy="286636"/>
          </a:xfrm>
        </p:grpSpPr>
        <p:sp>
          <p:nvSpPr>
            <p:cNvPr id="228" name="Oval 227">
              <a:extLst>
                <a:ext uri="{FF2B5EF4-FFF2-40B4-BE49-F238E27FC236}">
                  <a16:creationId xmlns:a16="http://schemas.microsoft.com/office/drawing/2014/main" id="{FF3B3171-C953-4901-9D1C-386FA68D3160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29" name="TextBox 228">
              <a:extLst>
                <a:ext uri="{FF2B5EF4-FFF2-40B4-BE49-F238E27FC236}">
                  <a16:creationId xmlns:a16="http://schemas.microsoft.com/office/drawing/2014/main" id="{6BAFA2FC-0D39-44D3-B7EA-6DE8BB24727E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30" name="Group 229">
            <a:extLst>
              <a:ext uri="{FF2B5EF4-FFF2-40B4-BE49-F238E27FC236}">
                <a16:creationId xmlns:a16="http://schemas.microsoft.com/office/drawing/2014/main" id="{B5DC712B-CFBF-4386-8B9F-34AA156BCB1A}"/>
              </a:ext>
            </a:extLst>
          </p:cNvPr>
          <p:cNvGrpSpPr/>
          <p:nvPr/>
        </p:nvGrpSpPr>
        <p:grpSpPr>
          <a:xfrm>
            <a:off x="1491522" y="4215085"/>
            <a:ext cx="286636" cy="286636"/>
            <a:chOff x="1491522" y="3493670"/>
            <a:chExt cx="286636" cy="286636"/>
          </a:xfrm>
        </p:grpSpPr>
        <p:sp>
          <p:nvSpPr>
            <p:cNvPr id="231" name="Oval 230">
              <a:extLst>
                <a:ext uri="{FF2B5EF4-FFF2-40B4-BE49-F238E27FC236}">
                  <a16:creationId xmlns:a16="http://schemas.microsoft.com/office/drawing/2014/main" id="{3914B0A9-B4A9-416B-82BA-BAF6F40E865C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2" name="TextBox 231">
              <a:extLst>
                <a:ext uri="{FF2B5EF4-FFF2-40B4-BE49-F238E27FC236}">
                  <a16:creationId xmlns:a16="http://schemas.microsoft.com/office/drawing/2014/main" id="{FEF6EFC0-1D8E-422B-BC63-3E1187CEDDDF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33" name="Group 232">
            <a:extLst>
              <a:ext uri="{FF2B5EF4-FFF2-40B4-BE49-F238E27FC236}">
                <a16:creationId xmlns:a16="http://schemas.microsoft.com/office/drawing/2014/main" id="{1CF153FC-962F-46B5-9A54-F29872807F01}"/>
              </a:ext>
            </a:extLst>
          </p:cNvPr>
          <p:cNvGrpSpPr/>
          <p:nvPr/>
        </p:nvGrpSpPr>
        <p:grpSpPr>
          <a:xfrm>
            <a:off x="1910622" y="4215085"/>
            <a:ext cx="286636" cy="286636"/>
            <a:chOff x="1491522" y="3493670"/>
            <a:chExt cx="286636" cy="286636"/>
          </a:xfrm>
        </p:grpSpPr>
        <p:sp>
          <p:nvSpPr>
            <p:cNvPr id="234" name="Oval 233">
              <a:extLst>
                <a:ext uri="{FF2B5EF4-FFF2-40B4-BE49-F238E27FC236}">
                  <a16:creationId xmlns:a16="http://schemas.microsoft.com/office/drawing/2014/main" id="{4F1625F0-F8E4-44D5-8805-F904C7B49D6C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" name="TextBox 234">
              <a:extLst>
                <a:ext uri="{FF2B5EF4-FFF2-40B4-BE49-F238E27FC236}">
                  <a16:creationId xmlns:a16="http://schemas.microsoft.com/office/drawing/2014/main" id="{A2541B41-A8B3-41B9-BD96-FD2AC574EA8C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36" name="Group 235">
            <a:extLst>
              <a:ext uri="{FF2B5EF4-FFF2-40B4-BE49-F238E27FC236}">
                <a16:creationId xmlns:a16="http://schemas.microsoft.com/office/drawing/2014/main" id="{80E2D406-03A5-44AC-904F-9906D2C9D792}"/>
              </a:ext>
            </a:extLst>
          </p:cNvPr>
          <p:cNvGrpSpPr/>
          <p:nvPr/>
        </p:nvGrpSpPr>
        <p:grpSpPr>
          <a:xfrm>
            <a:off x="2311216" y="4215085"/>
            <a:ext cx="286636" cy="286636"/>
            <a:chOff x="1491522" y="3493670"/>
            <a:chExt cx="286636" cy="286636"/>
          </a:xfrm>
        </p:grpSpPr>
        <p:sp>
          <p:nvSpPr>
            <p:cNvPr id="237" name="Oval 236">
              <a:extLst>
                <a:ext uri="{FF2B5EF4-FFF2-40B4-BE49-F238E27FC236}">
                  <a16:creationId xmlns:a16="http://schemas.microsoft.com/office/drawing/2014/main" id="{B641AC41-F1FE-40CC-9C58-B3B13A7979D4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5DEC11CA-0B2E-4224-AA81-CADA33E20807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39" name="Group 238">
            <a:extLst>
              <a:ext uri="{FF2B5EF4-FFF2-40B4-BE49-F238E27FC236}">
                <a16:creationId xmlns:a16="http://schemas.microsoft.com/office/drawing/2014/main" id="{E46AC489-5B3A-4D0B-AE15-590A3323B268}"/>
              </a:ext>
            </a:extLst>
          </p:cNvPr>
          <p:cNvGrpSpPr/>
          <p:nvPr/>
        </p:nvGrpSpPr>
        <p:grpSpPr>
          <a:xfrm>
            <a:off x="1491522" y="4580917"/>
            <a:ext cx="286636" cy="286636"/>
            <a:chOff x="1491522" y="3493670"/>
            <a:chExt cx="286636" cy="286636"/>
          </a:xfrm>
        </p:grpSpPr>
        <p:sp>
          <p:nvSpPr>
            <p:cNvPr id="240" name="Oval 239">
              <a:extLst>
                <a:ext uri="{FF2B5EF4-FFF2-40B4-BE49-F238E27FC236}">
                  <a16:creationId xmlns:a16="http://schemas.microsoft.com/office/drawing/2014/main" id="{CD89BE71-43D7-46FD-A19E-276E40B9F312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41" name="TextBox 240">
              <a:extLst>
                <a:ext uri="{FF2B5EF4-FFF2-40B4-BE49-F238E27FC236}">
                  <a16:creationId xmlns:a16="http://schemas.microsoft.com/office/drawing/2014/main" id="{0C92F470-160C-43D7-98A9-C38DD4D6FBAF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42" name="Group 241">
            <a:extLst>
              <a:ext uri="{FF2B5EF4-FFF2-40B4-BE49-F238E27FC236}">
                <a16:creationId xmlns:a16="http://schemas.microsoft.com/office/drawing/2014/main" id="{C89D7B2C-92C4-41DB-9183-8F725646C048}"/>
              </a:ext>
            </a:extLst>
          </p:cNvPr>
          <p:cNvGrpSpPr/>
          <p:nvPr/>
        </p:nvGrpSpPr>
        <p:grpSpPr>
          <a:xfrm>
            <a:off x="1910622" y="4580917"/>
            <a:ext cx="286636" cy="286636"/>
            <a:chOff x="1491522" y="3493670"/>
            <a:chExt cx="286636" cy="286636"/>
          </a:xfrm>
        </p:grpSpPr>
        <p:sp>
          <p:nvSpPr>
            <p:cNvPr id="243" name="Oval 242">
              <a:extLst>
                <a:ext uri="{FF2B5EF4-FFF2-40B4-BE49-F238E27FC236}">
                  <a16:creationId xmlns:a16="http://schemas.microsoft.com/office/drawing/2014/main" id="{7D6C879A-FF6F-458A-ACDE-6C09999358C3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44" name="TextBox 243">
              <a:extLst>
                <a:ext uri="{FF2B5EF4-FFF2-40B4-BE49-F238E27FC236}">
                  <a16:creationId xmlns:a16="http://schemas.microsoft.com/office/drawing/2014/main" id="{D958638C-AE3C-419A-8105-81298F805178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  <p:grpSp>
        <p:nvGrpSpPr>
          <p:cNvPr id="245" name="Group 244">
            <a:extLst>
              <a:ext uri="{FF2B5EF4-FFF2-40B4-BE49-F238E27FC236}">
                <a16:creationId xmlns:a16="http://schemas.microsoft.com/office/drawing/2014/main" id="{51E70240-9DB3-4BF6-BA13-0D05F7B2A7F5}"/>
              </a:ext>
            </a:extLst>
          </p:cNvPr>
          <p:cNvGrpSpPr/>
          <p:nvPr/>
        </p:nvGrpSpPr>
        <p:grpSpPr>
          <a:xfrm>
            <a:off x="2311216" y="4580917"/>
            <a:ext cx="286636" cy="286636"/>
            <a:chOff x="1491522" y="3493670"/>
            <a:chExt cx="286636" cy="286636"/>
          </a:xfrm>
        </p:grpSpPr>
        <p:sp>
          <p:nvSpPr>
            <p:cNvPr id="246" name="Oval 245">
              <a:extLst>
                <a:ext uri="{FF2B5EF4-FFF2-40B4-BE49-F238E27FC236}">
                  <a16:creationId xmlns:a16="http://schemas.microsoft.com/office/drawing/2014/main" id="{792DA1BB-46FA-4103-BFB3-9976C6B8521B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47" name="TextBox 246">
              <a:extLst>
                <a:ext uri="{FF2B5EF4-FFF2-40B4-BE49-F238E27FC236}">
                  <a16:creationId xmlns:a16="http://schemas.microsoft.com/office/drawing/2014/main" id="{E425F6C0-7467-424F-9D42-5521A7AC5AF3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/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18899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750"/>
                            </p:stCondLst>
                            <p:childTnLst>
                              <p:par>
                                <p:cTn id="9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500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250"/>
                            </p:stCondLst>
                            <p:childTnLst>
                              <p:par>
                                <p:cTn id="16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/>
      <p:bldP spid="122" grpId="0"/>
      <p:bldP spid="2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>
            <a:extLst>
              <a:ext uri="{FF2B5EF4-FFF2-40B4-BE49-F238E27FC236}">
                <a16:creationId xmlns:a16="http://schemas.microsoft.com/office/drawing/2014/main" id="{CC3FF93B-6B7E-4956-A093-91584C3A07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848899"/>
            <a:ext cx="7632697" cy="41703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7BAA8F4B-BC71-4ED6-B151-5199F8BE12AD}"/>
              </a:ext>
            </a:extLst>
          </p:cNvPr>
          <p:cNvSpPr/>
          <p:nvPr/>
        </p:nvSpPr>
        <p:spPr>
          <a:xfrm>
            <a:off x="445574" y="702863"/>
            <a:ext cx="296437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Divide 2 Digits by 1 Digit (1)</a:t>
            </a:r>
          </a:p>
        </p:txBody>
      </p:sp>
      <p:sp>
        <p:nvSpPr>
          <p:cNvPr id="97" name="Rectangle 96"/>
          <p:cNvSpPr/>
          <p:nvPr/>
        </p:nvSpPr>
        <p:spPr>
          <a:xfrm>
            <a:off x="3409950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409950" y="678765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230A401C-12EA-4315-9EE7-0160C0342A78}"/>
              </a:ext>
            </a:extLst>
          </p:cNvPr>
          <p:cNvSpPr/>
          <p:nvPr/>
        </p:nvSpPr>
        <p:spPr>
          <a:xfrm>
            <a:off x="4609194" y="4101251"/>
            <a:ext cx="1594370" cy="64592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TextBox 90"/>
          <p:cNvSpPr txBox="1"/>
          <p:nvPr/>
        </p:nvSpPr>
        <p:spPr>
          <a:xfrm>
            <a:off x="4636441" y="4230644"/>
            <a:ext cx="1567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Kalam" panose="02000000000000000000" pitchFamily="2" charset="0"/>
                <a:cs typeface="Kalam" panose="02000000000000000000" pitchFamily="2" charset="0"/>
              </a:rPr>
              <a:t>60 ÷      = 10</a:t>
            </a: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6387B89E-F9BA-4A86-BF20-814DD22549D6}"/>
              </a:ext>
            </a:extLst>
          </p:cNvPr>
          <p:cNvSpPr/>
          <p:nvPr/>
        </p:nvSpPr>
        <p:spPr>
          <a:xfrm>
            <a:off x="1039937" y="4100291"/>
            <a:ext cx="1594370" cy="64592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68C2E80-0C7F-4394-8CDF-B6D02390014A}"/>
              </a:ext>
            </a:extLst>
          </p:cNvPr>
          <p:cNvSpPr txBox="1"/>
          <p:nvPr/>
        </p:nvSpPr>
        <p:spPr>
          <a:xfrm>
            <a:off x="1231638" y="4238393"/>
            <a:ext cx="1443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Kalam" panose="02000000000000000000" pitchFamily="2" charset="0"/>
                <a:cs typeface="Kalam" panose="02000000000000000000" pitchFamily="2" charset="0"/>
              </a:rPr>
              <a:t>    ÷ 4 = 10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C11B165-7718-4530-957D-BA83BB70BD3D}"/>
              </a:ext>
            </a:extLst>
          </p:cNvPr>
          <p:cNvSpPr/>
          <p:nvPr/>
        </p:nvSpPr>
        <p:spPr>
          <a:xfrm>
            <a:off x="1153118" y="4224664"/>
            <a:ext cx="394650" cy="396000"/>
          </a:xfrm>
          <a:prstGeom prst="rect">
            <a:avLst/>
          </a:prstGeom>
          <a:noFill/>
          <a:ln w="19050">
            <a:solidFill>
              <a:srgbClr val="2DB6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E1D14E2D-BC9F-4B60-891D-DB47B27E174F}"/>
              </a:ext>
            </a:extLst>
          </p:cNvPr>
          <p:cNvSpPr/>
          <p:nvPr/>
        </p:nvSpPr>
        <p:spPr>
          <a:xfrm>
            <a:off x="6510917" y="4101251"/>
            <a:ext cx="1594370" cy="64592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5DDF676-418D-41CF-9396-DF95EF35DC36}"/>
              </a:ext>
            </a:extLst>
          </p:cNvPr>
          <p:cNvSpPr txBox="1"/>
          <p:nvPr/>
        </p:nvSpPr>
        <p:spPr>
          <a:xfrm>
            <a:off x="6698101" y="4230644"/>
            <a:ext cx="1339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Kalam" panose="02000000000000000000" pitchFamily="2" charset="0"/>
                <a:cs typeface="Kalam" panose="02000000000000000000" pitchFamily="2" charset="0"/>
              </a:rPr>
              <a:t>    ÷ 6 = 4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ED657343-B18B-492A-A0E0-8C9A1E5A29E3}"/>
              </a:ext>
            </a:extLst>
          </p:cNvPr>
          <p:cNvSpPr/>
          <p:nvPr/>
        </p:nvSpPr>
        <p:spPr>
          <a:xfrm>
            <a:off x="2941660" y="4100291"/>
            <a:ext cx="1594370" cy="64592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916621" y="4238393"/>
            <a:ext cx="1332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Kalam" panose="02000000000000000000" pitchFamily="2" charset="0"/>
                <a:cs typeface="Kalam" panose="02000000000000000000" pitchFamily="2" charset="0"/>
              </a:rPr>
              <a:t>32 ÷ 4 =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F305D179-EFBB-426B-8CC3-3E5BAA8A900E}"/>
              </a:ext>
            </a:extLst>
          </p:cNvPr>
          <p:cNvCxnSpPr>
            <a:cxnSpLocks/>
            <a:endCxn id="43" idx="0"/>
          </p:cNvCxnSpPr>
          <p:nvPr/>
        </p:nvCxnSpPr>
        <p:spPr>
          <a:xfrm flipH="1">
            <a:off x="1837122" y="3345746"/>
            <a:ext cx="258262" cy="75454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12EE9AA4-158C-4E18-ABDB-EC5AEC7C7F10}"/>
              </a:ext>
            </a:extLst>
          </p:cNvPr>
          <p:cNvCxnSpPr>
            <a:cxnSpLocks/>
            <a:endCxn id="45" idx="0"/>
          </p:cNvCxnSpPr>
          <p:nvPr/>
        </p:nvCxnSpPr>
        <p:spPr>
          <a:xfrm>
            <a:off x="3380081" y="3345746"/>
            <a:ext cx="358764" cy="75454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F35A2875-0A13-466C-9C0A-6E538853AA82}"/>
              </a:ext>
            </a:extLst>
          </p:cNvPr>
          <p:cNvCxnSpPr>
            <a:cxnSpLocks/>
            <a:endCxn id="46" idx="0"/>
          </p:cNvCxnSpPr>
          <p:nvPr/>
        </p:nvCxnSpPr>
        <p:spPr>
          <a:xfrm flipH="1">
            <a:off x="5406379" y="3346706"/>
            <a:ext cx="358764" cy="75454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18868F38-1CBC-4AE6-BB55-8B0F80D9BB17}"/>
              </a:ext>
            </a:extLst>
          </p:cNvPr>
          <p:cNvCxnSpPr>
            <a:cxnSpLocks/>
            <a:endCxn id="48" idx="0"/>
          </p:cNvCxnSpPr>
          <p:nvPr/>
        </p:nvCxnSpPr>
        <p:spPr>
          <a:xfrm>
            <a:off x="6949338" y="3346706"/>
            <a:ext cx="358764" cy="75454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1902348F-FB9E-46A6-BE3F-9AA30F2205CC}"/>
              </a:ext>
            </a:extLst>
          </p:cNvPr>
          <p:cNvSpPr txBox="1"/>
          <p:nvPr/>
        </p:nvSpPr>
        <p:spPr>
          <a:xfrm>
            <a:off x="755649" y="1416640"/>
            <a:ext cx="763269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Use the part-whole models to find the missing numbers.</a:t>
            </a:r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6B76C592-49D1-491B-AC44-611C3BDA0215}"/>
              </a:ext>
            </a:extLst>
          </p:cNvPr>
          <p:cNvSpPr/>
          <p:nvPr/>
        </p:nvSpPr>
        <p:spPr>
          <a:xfrm>
            <a:off x="1802806" y="2679984"/>
            <a:ext cx="1936040" cy="72116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Box 92"/>
          <p:cNvSpPr txBox="1"/>
          <p:nvPr/>
        </p:nvSpPr>
        <p:spPr>
          <a:xfrm>
            <a:off x="2210328" y="2854836"/>
            <a:ext cx="1473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Kalam" panose="02000000000000000000" pitchFamily="2" charset="0"/>
                <a:cs typeface="Kalam" panose="02000000000000000000" pitchFamily="2" charset="0"/>
              </a:rPr>
              <a:t>    ÷ 4 = 18</a:t>
            </a:r>
          </a:p>
        </p:txBody>
      </p:sp>
      <p:sp>
        <p:nvSpPr>
          <p:cNvPr id="128" name="Rectangle 127"/>
          <p:cNvSpPr/>
          <p:nvPr/>
        </p:nvSpPr>
        <p:spPr>
          <a:xfrm>
            <a:off x="2054192" y="2829486"/>
            <a:ext cx="435600" cy="436164"/>
          </a:xfrm>
          <a:prstGeom prst="rect">
            <a:avLst/>
          </a:prstGeom>
          <a:noFill/>
          <a:ln w="19050">
            <a:solidFill>
              <a:srgbClr val="2DB6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E2F501D5-A97E-4EEF-BF92-19EA8EA099D2}"/>
              </a:ext>
            </a:extLst>
          </p:cNvPr>
          <p:cNvSpPr/>
          <p:nvPr/>
        </p:nvSpPr>
        <p:spPr>
          <a:xfrm>
            <a:off x="5372063" y="2680944"/>
            <a:ext cx="1936040" cy="72116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609BC4-4C16-4F56-940A-8D8AC28EEEDE}"/>
              </a:ext>
            </a:extLst>
          </p:cNvPr>
          <p:cNvSpPr txBox="1"/>
          <p:nvPr/>
        </p:nvSpPr>
        <p:spPr>
          <a:xfrm>
            <a:off x="5493446" y="2859217"/>
            <a:ext cx="1733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Kalam" panose="02000000000000000000" pitchFamily="2" charset="0"/>
                <a:cs typeface="Kalam" panose="02000000000000000000" pitchFamily="2" charset="0"/>
              </a:rPr>
              <a:t>84 ÷       = 14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C853BCE-8334-45A1-B5F5-F714D6879CB1}"/>
              </a:ext>
            </a:extLst>
          </p:cNvPr>
          <p:cNvSpPr/>
          <p:nvPr/>
        </p:nvSpPr>
        <p:spPr>
          <a:xfrm>
            <a:off x="4033478" y="4224664"/>
            <a:ext cx="394650" cy="396000"/>
          </a:xfrm>
          <a:prstGeom prst="rect">
            <a:avLst/>
          </a:prstGeom>
          <a:noFill/>
          <a:ln w="19050">
            <a:solidFill>
              <a:srgbClr val="2DB6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77AEE4-6C7A-4408-B328-03B3FE3D1D44}"/>
              </a:ext>
            </a:extLst>
          </p:cNvPr>
          <p:cNvSpPr/>
          <p:nvPr/>
        </p:nvSpPr>
        <p:spPr>
          <a:xfrm>
            <a:off x="5244479" y="4216915"/>
            <a:ext cx="394650" cy="396000"/>
          </a:xfrm>
          <a:prstGeom prst="rect">
            <a:avLst/>
          </a:prstGeom>
          <a:noFill/>
          <a:ln w="19050">
            <a:solidFill>
              <a:srgbClr val="2DB6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CC4DBA3-69F8-4B05-8303-0E0BFBB4A217}"/>
              </a:ext>
            </a:extLst>
          </p:cNvPr>
          <p:cNvSpPr/>
          <p:nvPr/>
        </p:nvSpPr>
        <p:spPr>
          <a:xfrm>
            <a:off x="6646559" y="4216915"/>
            <a:ext cx="394650" cy="396000"/>
          </a:xfrm>
          <a:prstGeom prst="rect">
            <a:avLst/>
          </a:prstGeom>
          <a:noFill/>
          <a:ln w="19050">
            <a:solidFill>
              <a:srgbClr val="2DB6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AF76A90-CE39-4658-8AE6-82FC01551A2B}"/>
              </a:ext>
            </a:extLst>
          </p:cNvPr>
          <p:cNvSpPr/>
          <p:nvPr/>
        </p:nvSpPr>
        <p:spPr>
          <a:xfrm>
            <a:off x="1139488" y="4253991"/>
            <a:ext cx="4219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40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228E8C8-4572-401A-9CB4-D649F32B184F}"/>
              </a:ext>
            </a:extLst>
          </p:cNvPr>
          <p:cNvSpPr/>
          <p:nvPr/>
        </p:nvSpPr>
        <p:spPr>
          <a:xfrm>
            <a:off x="4054574" y="4247296"/>
            <a:ext cx="3289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8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41F358C-210A-4D9A-80A8-3FB855591708}"/>
              </a:ext>
            </a:extLst>
          </p:cNvPr>
          <p:cNvSpPr/>
          <p:nvPr/>
        </p:nvSpPr>
        <p:spPr>
          <a:xfrm>
            <a:off x="5286954" y="4242106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FAEC4B5-9718-4E7C-AAD5-FDBFE079B4C2}"/>
              </a:ext>
            </a:extLst>
          </p:cNvPr>
          <p:cNvSpPr/>
          <p:nvPr/>
        </p:nvSpPr>
        <p:spPr>
          <a:xfrm>
            <a:off x="6612665" y="4231398"/>
            <a:ext cx="4523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24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71E7889-E289-40EA-9349-C7B4DF5E8B5E}"/>
              </a:ext>
            </a:extLst>
          </p:cNvPr>
          <p:cNvSpPr/>
          <p:nvPr/>
        </p:nvSpPr>
        <p:spPr>
          <a:xfrm>
            <a:off x="2065973" y="2870225"/>
            <a:ext cx="4267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72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5EA5A886-2B7F-4E8F-A3E1-5D42F61F1EF7}"/>
              </a:ext>
            </a:extLst>
          </p:cNvPr>
          <p:cNvSpPr/>
          <p:nvPr/>
        </p:nvSpPr>
        <p:spPr>
          <a:xfrm>
            <a:off x="6168413" y="2821737"/>
            <a:ext cx="435600" cy="436164"/>
          </a:xfrm>
          <a:prstGeom prst="rect">
            <a:avLst/>
          </a:prstGeom>
          <a:noFill/>
          <a:ln w="19050">
            <a:solidFill>
              <a:srgbClr val="2DB6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A162349-47E7-4E3F-A65B-44F2C47BF353}"/>
              </a:ext>
            </a:extLst>
          </p:cNvPr>
          <p:cNvSpPr/>
          <p:nvPr/>
        </p:nvSpPr>
        <p:spPr>
          <a:xfrm>
            <a:off x="6231363" y="2862012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6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14A0A8C2-C053-4E0A-A4A7-A0053AC52C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978"/>
          <a:stretch/>
        </p:blipFill>
        <p:spPr>
          <a:xfrm>
            <a:off x="539750" y="4719081"/>
            <a:ext cx="1757517" cy="213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4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55649" y="1396073"/>
            <a:ext cx="7632698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Solve this word problem.</a:t>
            </a:r>
          </a:p>
          <a:p>
            <a:pPr>
              <a:spcAft>
                <a:spcPts val="1200"/>
              </a:spcAft>
            </a:pPr>
            <a:r>
              <a:rPr lang="en-GB" dirty="0"/>
              <a:t>Becky, Jack and </a:t>
            </a:r>
            <a:r>
              <a:rPr lang="en-GB" dirty="0" err="1"/>
              <a:t>Seb</a:t>
            </a:r>
            <a:r>
              <a:rPr lang="en-GB" dirty="0"/>
              <a:t> are sharing the 54 marbles equally. How many marbles will they each get?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BAA8F4B-BC71-4ED6-B151-5199F8BE12AD}"/>
              </a:ext>
            </a:extLst>
          </p:cNvPr>
          <p:cNvSpPr/>
          <p:nvPr/>
        </p:nvSpPr>
        <p:spPr>
          <a:xfrm>
            <a:off x="445574" y="702863"/>
            <a:ext cx="296437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Divide 2 Digits by 1 Digit (1)</a:t>
            </a:r>
          </a:p>
        </p:txBody>
      </p:sp>
      <p:sp>
        <p:nvSpPr>
          <p:cNvPr id="97" name="Rectangle 96"/>
          <p:cNvSpPr/>
          <p:nvPr/>
        </p:nvSpPr>
        <p:spPr>
          <a:xfrm>
            <a:off x="3409950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409950" y="678765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EAB066D9-33B8-4777-9448-DC10035559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39677">
            <a:off x="5906395" y="3925471"/>
            <a:ext cx="1249239" cy="12488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8E3CB87-F16E-4B85-A86C-63F693556C7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180" y="3963686"/>
            <a:ext cx="1250555" cy="1248823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15C82CA5-4658-4FC3-B20C-89B63782E3EC}"/>
              </a:ext>
            </a:extLst>
          </p:cNvPr>
          <p:cNvGrpSpPr/>
          <p:nvPr/>
        </p:nvGrpSpPr>
        <p:grpSpPr>
          <a:xfrm>
            <a:off x="3393079" y="2540375"/>
            <a:ext cx="2538738" cy="3870343"/>
            <a:chOff x="4021509" y="2956264"/>
            <a:chExt cx="2265937" cy="3454454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4E9E9B92-1F18-4B5B-BA72-D89709E151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1509" y="2956264"/>
              <a:ext cx="2265937" cy="3454454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2696FD82-BAA1-4332-9C4B-495DEC98F1A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2335" y="4699674"/>
              <a:ext cx="113024" cy="112868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3891A74-C6E4-44F1-A3E8-4D8AFDF704A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7465" y="4705351"/>
              <a:ext cx="113024" cy="112868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94776943-BBC7-4F84-B8C0-52BDFFDDEC6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139677">
              <a:off x="5033916" y="4718831"/>
              <a:ext cx="112858" cy="112820"/>
            </a:xfrm>
            <a:prstGeom prst="rect">
              <a:avLst/>
            </a:prstGeom>
          </p:spPr>
        </p:pic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F41203F0-C72A-4EF9-9551-6AD059954AFD}"/>
              </a:ext>
            </a:extLst>
          </p:cNvPr>
          <p:cNvGrpSpPr/>
          <p:nvPr/>
        </p:nvGrpSpPr>
        <p:grpSpPr>
          <a:xfrm>
            <a:off x="1940029" y="2682480"/>
            <a:ext cx="2722453" cy="3728238"/>
            <a:chOff x="3508410" y="3083098"/>
            <a:chExt cx="2429911" cy="332761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506F4A88-C974-432A-8F3F-FEAE6D4A413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8410" y="3083098"/>
              <a:ext cx="2429911" cy="3327619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7126D30-F8E6-4116-992A-9CA5FCE62B5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139677">
              <a:off x="3796122" y="4313106"/>
              <a:ext cx="112858" cy="11282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CA6FFBA-C5F8-4959-932B-B81A0C3367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8740" y="4362451"/>
              <a:ext cx="113024" cy="112868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233D9FA-F609-489F-8D0F-5E9424799F0B}"/>
              </a:ext>
            </a:extLst>
          </p:cNvPr>
          <p:cNvGrpSpPr/>
          <p:nvPr/>
        </p:nvGrpSpPr>
        <p:grpSpPr>
          <a:xfrm>
            <a:off x="36368" y="2682480"/>
            <a:ext cx="3435324" cy="3728238"/>
            <a:chOff x="183016" y="3083098"/>
            <a:chExt cx="3066180" cy="332761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870D435-22F7-436D-8E8C-665B5EDEB5C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058"/>
            <a:stretch/>
          </p:blipFill>
          <p:spPr>
            <a:xfrm>
              <a:off x="183016" y="3083098"/>
              <a:ext cx="3066180" cy="3327619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03B26844-3B0D-4F8B-95C7-57E53D9D55C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139677">
              <a:off x="2886483" y="4103555"/>
              <a:ext cx="112858" cy="112820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9ED327C5-A9F3-4A3B-8933-1AE6CDF4134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29888" y="4159965"/>
              <a:ext cx="113024" cy="112868"/>
            </a:xfrm>
            <a:prstGeom prst="rect">
              <a:avLst/>
            </a:prstGeom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235A9C4B-4485-4063-B8B8-EA23B211BA46}"/>
              </a:ext>
            </a:extLst>
          </p:cNvPr>
          <p:cNvSpPr/>
          <p:nvPr/>
        </p:nvSpPr>
        <p:spPr>
          <a:xfrm>
            <a:off x="6016196" y="4261572"/>
            <a:ext cx="2258733" cy="710552"/>
          </a:xfrm>
          <a:prstGeom prst="rect">
            <a:avLst/>
          </a:prstGeom>
          <a:solidFill>
            <a:srgbClr val="CEDF98"/>
          </a:solidFill>
          <a:ln w="38100">
            <a:solidFill>
              <a:srgbClr val="019541"/>
            </a:solidFill>
          </a:ln>
        </p:spPr>
        <p:txBody>
          <a:bodyPr wrap="none" lIns="108000" tIns="108000" rIns="108000" bIns="108000">
            <a:spAutoFit/>
          </a:bodyPr>
          <a:lstStyle/>
          <a:p>
            <a:r>
              <a:rPr lang="en-GB" sz="3200" b="1" dirty="0"/>
              <a:t>54 ÷ 3 = 18</a:t>
            </a:r>
          </a:p>
        </p:txBody>
      </p:sp>
    </p:spTree>
    <p:extLst>
      <p:ext uri="{BB962C8B-B14F-4D97-AF65-F5344CB8AC3E}">
        <p14:creationId xmlns:p14="http://schemas.microsoft.com/office/powerpoint/2010/main" val="88420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96B90F-19CA-4CE1-A990-9B987DDFA8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085"/>
          <a:stretch/>
        </p:blipFill>
        <p:spPr>
          <a:xfrm>
            <a:off x="1524392" y="2093733"/>
            <a:ext cx="1806677" cy="43146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539374-AF76-43BE-A4E7-3AB0821E2E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590" y="1396272"/>
            <a:ext cx="4114546" cy="3149599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D7D7111-07C7-49A1-8E83-8EA3BB61E7F6}"/>
              </a:ext>
            </a:extLst>
          </p:cNvPr>
          <p:cNvSpPr/>
          <p:nvPr/>
        </p:nvSpPr>
        <p:spPr>
          <a:xfrm>
            <a:off x="445574" y="702863"/>
            <a:ext cx="296437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Divide 2 Digits by 1 Digit (1)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830BE7A-C364-4A1C-BB7B-F185F72D0084}"/>
              </a:ext>
            </a:extLst>
          </p:cNvPr>
          <p:cNvSpPr/>
          <p:nvPr/>
        </p:nvSpPr>
        <p:spPr>
          <a:xfrm>
            <a:off x="3409950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51BC6F0-7300-421A-AB3C-6E36DF743BBA}"/>
              </a:ext>
            </a:extLst>
          </p:cNvPr>
          <p:cNvCxnSpPr/>
          <p:nvPr/>
        </p:nvCxnSpPr>
        <p:spPr>
          <a:xfrm>
            <a:off x="3409950" y="678765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9156F8EB-69DD-415F-90E3-D7B3D7CB15B6}"/>
              </a:ext>
            </a:extLst>
          </p:cNvPr>
          <p:cNvSpPr txBox="1"/>
          <p:nvPr/>
        </p:nvSpPr>
        <p:spPr>
          <a:xfrm>
            <a:off x="755649" y="1299630"/>
            <a:ext cx="371759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Identify, correct and explain</a:t>
            </a:r>
            <a:br>
              <a:rPr lang="en-GB" dirty="0"/>
            </a:br>
            <a:r>
              <a:rPr lang="en-GB" dirty="0"/>
              <a:t>the mistake Lyle has made.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CDA83EC-F5BA-4B6D-939B-4E5A67884833}"/>
              </a:ext>
            </a:extLst>
          </p:cNvPr>
          <p:cNvSpPr/>
          <p:nvPr/>
        </p:nvSpPr>
        <p:spPr>
          <a:xfrm>
            <a:off x="5003820" y="1600278"/>
            <a:ext cx="26132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Kalam" panose="02000000000000000000" pitchFamily="2" charset="0"/>
                <a:cs typeface="Kalam" panose="02000000000000000000" pitchFamily="2" charset="0"/>
              </a:rPr>
              <a:t>56 ÷ 2 = 25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C88A27C-DF5E-4706-B711-7B6F50B34BC0}"/>
              </a:ext>
            </a:extLst>
          </p:cNvPr>
          <p:cNvSpPr/>
          <p:nvPr/>
        </p:nvSpPr>
        <p:spPr>
          <a:xfrm>
            <a:off x="755650" y="4870294"/>
            <a:ext cx="7632700" cy="1049106"/>
          </a:xfrm>
          <a:prstGeom prst="rect">
            <a:avLst/>
          </a:prstGeom>
          <a:solidFill>
            <a:srgbClr val="CEDF98"/>
          </a:solidFill>
          <a:ln w="38100">
            <a:solidFill>
              <a:srgbClr val="0195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Lyle has not exchanged correctly. He has made the existing ones total of 6 up to 10, rather than adding an additional 10 counters to the amount that is already there to make 16 ones. The answer should be 28.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C857551F-298F-464D-AC04-E565B9FE9F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091398"/>
              </p:ext>
            </p:extLst>
          </p:nvPr>
        </p:nvGraphicFramePr>
        <p:xfrm>
          <a:off x="4409082" y="2311158"/>
          <a:ext cx="3573463" cy="12440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050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83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322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8255">
                <a:tc>
                  <a:txBody>
                    <a:bodyPr/>
                    <a:lstStyle/>
                    <a:p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CC03290D-31E4-4A94-A3D4-D3023AF11C9D}"/>
              </a:ext>
            </a:extLst>
          </p:cNvPr>
          <p:cNvSpPr/>
          <p:nvPr/>
        </p:nvSpPr>
        <p:spPr>
          <a:xfrm>
            <a:off x="4667029" y="3591264"/>
            <a:ext cx="399600" cy="412774"/>
          </a:xfrm>
          <a:prstGeom prst="rect">
            <a:avLst/>
          </a:prstGeom>
          <a:solidFill>
            <a:srgbClr val="2D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35C22B3-CDC8-47F1-B9B6-E10B826F0D6A}"/>
              </a:ext>
            </a:extLst>
          </p:cNvPr>
          <p:cNvSpPr/>
          <p:nvPr/>
        </p:nvSpPr>
        <p:spPr>
          <a:xfrm>
            <a:off x="4528051" y="2779278"/>
            <a:ext cx="286636" cy="286636"/>
          </a:xfrm>
          <a:prstGeom prst="ellipse">
            <a:avLst/>
          </a:prstGeom>
          <a:solidFill>
            <a:srgbClr val="FFD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n>
                <a:solidFill>
                  <a:sysClr val="windowText" lastClr="000000"/>
                </a:solidFill>
              </a:ln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BF16BC0-C189-4819-93A4-EA850A986DDD}"/>
              </a:ext>
            </a:extLst>
          </p:cNvPr>
          <p:cNvSpPr/>
          <p:nvPr/>
        </p:nvSpPr>
        <p:spPr>
          <a:xfrm>
            <a:off x="4528051" y="3138272"/>
            <a:ext cx="286636" cy="286636"/>
          </a:xfrm>
          <a:prstGeom prst="ellipse">
            <a:avLst/>
          </a:prstGeom>
          <a:solidFill>
            <a:srgbClr val="FFD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n>
                <a:solidFill>
                  <a:sysClr val="windowText" lastClr="000000"/>
                </a:solidFill>
              </a:ln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E700770-C0E6-4C8E-BC4C-D74E96EF3C82}"/>
              </a:ext>
            </a:extLst>
          </p:cNvPr>
          <p:cNvSpPr/>
          <p:nvPr/>
        </p:nvSpPr>
        <p:spPr>
          <a:xfrm>
            <a:off x="4893100" y="2780866"/>
            <a:ext cx="286636" cy="286636"/>
          </a:xfrm>
          <a:prstGeom prst="ellipse">
            <a:avLst/>
          </a:prstGeom>
          <a:solidFill>
            <a:srgbClr val="FFD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n>
                <a:solidFill>
                  <a:sysClr val="windowText" lastClr="000000"/>
                </a:solidFill>
              </a:ln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7" name="Arc 32">
            <a:extLst>
              <a:ext uri="{FF2B5EF4-FFF2-40B4-BE49-F238E27FC236}">
                <a16:creationId xmlns:a16="http://schemas.microsoft.com/office/drawing/2014/main" id="{31DCB4F0-0ABB-400C-BF43-FDC3CB718C71}"/>
              </a:ext>
            </a:extLst>
          </p:cNvPr>
          <p:cNvSpPr/>
          <p:nvPr/>
        </p:nvSpPr>
        <p:spPr>
          <a:xfrm flipH="1">
            <a:off x="4855586" y="3792429"/>
            <a:ext cx="1109425" cy="412774"/>
          </a:xfrm>
          <a:custGeom>
            <a:avLst/>
            <a:gdLst>
              <a:gd name="connsiteX0" fmla="*/ 851024 w 851101"/>
              <a:gd name="connsiteY0" fmla="*/ 302736 h 617234"/>
              <a:gd name="connsiteX1" fmla="*/ 574121 w 851101"/>
              <a:gd name="connsiteY1" fmla="*/ 597815 h 617234"/>
              <a:gd name="connsiteX2" fmla="*/ 224844 w 851101"/>
              <a:gd name="connsiteY2" fmla="*/ 580753 h 617234"/>
              <a:gd name="connsiteX3" fmla="*/ 12071 w 851101"/>
              <a:gd name="connsiteY3" fmla="*/ 235632 h 617234"/>
              <a:gd name="connsiteX4" fmla="*/ 425551 w 851101"/>
              <a:gd name="connsiteY4" fmla="*/ 308617 h 617234"/>
              <a:gd name="connsiteX5" fmla="*/ 851024 w 851101"/>
              <a:gd name="connsiteY5" fmla="*/ 302736 h 617234"/>
              <a:gd name="connsiteX0" fmla="*/ 851024 w 851101"/>
              <a:gd name="connsiteY0" fmla="*/ 302736 h 617234"/>
              <a:gd name="connsiteX1" fmla="*/ 574121 w 851101"/>
              <a:gd name="connsiteY1" fmla="*/ 597815 h 617234"/>
              <a:gd name="connsiteX2" fmla="*/ 224844 w 851101"/>
              <a:gd name="connsiteY2" fmla="*/ 580753 h 617234"/>
              <a:gd name="connsiteX3" fmla="*/ 12071 w 851101"/>
              <a:gd name="connsiteY3" fmla="*/ 235632 h 617234"/>
              <a:gd name="connsiteX0" fmla="*/ 851063 w 851140"/>
              <a:gd name="connsiteY0" fmla="*/ 67104 h 381602"/>
              <a:gd name="connsiteX1" fmla="*/ 574160 w 851140"/>
              <a:gd name="connsiteY1" fmla="*/ 362183 h 381602"/>
              <a:gd name="connsiteX2" fmla="*/ 224883 w 851140"/>
              <a:gd name="connsiteY2" fmla="*/ 345121 h 381602"/>
              <a:gd name="connsiteX3" fmla="*/ 12110 w 851140"/>
              <a:gd name="connsiteY3" fmla="*/ 0 h 381602"/>
              <a:gd name="connsiteX4" fmla="*/ 425590 w 851140"/>
              <a:gd name="connsiteY4" fmla="*/ 72985 h 381602"/>
              <a:gd name="connsiteX5" fmla="*/ 851063 w 851140"/>
              <a:gd name="connsiteY5" fmla="*/ 67104 h 381602"/>
              <a:gd name="connsiteX0" fmla="*/ 851063 w 851140"/>
              <a:gd name="connsiteY0" fmla="*/ 67104 h 381602"/>
              <a:gd name="connsiteX1" fmla="*/ 574160 w 851140"/>
              <a:gd name="connsiteY1" fmla="*/ 362183 h 381602"/>
              <a:gd name="connsiteX2" fmla="*/ 224883 w 851140"/>
              <a:gd name="connsiteY2" fmla="*/ 345121 h 381602"/>
              <a:gd name="connsiteX3" fmla="*/ 12110 w 851140"/>
              <a:gd name="connsiteY3" fmla="*/ 0 h 381602"/>
              <a:gd name="connsiteX0" fmla="*/ 851063 w 858772"/>
              <a:gd name="connsiteY0" fmla="*/ 67104 h 381602"/>
              <a:gd name="connsiteX1" fmla="*/ 574160 w 858772"/>
              <a:gd name="connsiteY1" fmla="*/ 362183 h 381602"/>
              <a:gd name="connsiteX2" fmla="*/ 224883 w 858772"/>
              <a:gd name="connsiteY2" fmla="*/ 345121 h 381602"/>
              <a:gd name="connsiteX3" fmla="*/ 12110 w 858772"/>
              <a:gd name="connsiteY3" fmla="*/ 0 h 381602"/>
              <a:gd name="connsiteX4" fmla="*/ 425590 w 858772"/>
              <a:gd name="connsiteY4" fmla="*/ 72985 h 381602"/>
              <a:gd name="connsiteX5" fmla="*/ 750416 w 858772"/>
              <a:gd name="connsiteY5" fmla="*/ 31558 h 381602"/>
              <a:gd name="connsiteX6" fmla="*/ 851063 w 858772"/>
              <a:gd name="connsiteY6" fmla="*/ 67104 h 381602"/>
              <a:gd name="connsiteX0" fmla="*/ 851063 w 858772"/>
              <a:gd name="connsiteY0" fmla="*/ 67104 h 381602"/>
              <a:gd name="connsiteX1" fmla="*/ 574160 w 858772"/>
              <a:gd name="connsiteY1" fmla="*/ 362183 h 381602"/>
              <a:gd name="connsiteX2" fmla="*/ 224883 w 858772"/>
              <a:gd name="connsiteY2" fmla="*/ 345121 h 381602"/>
              <a:gd name="connsiteX3" fmla="*/ 12110 w 858772"/>
              <a:gd name="connsiteY3" fmla="*/ 0 h 381602"/>
              <a:gd name="connsiteX0" fmla="*/ 851063 w 896049"/>
              <a:gd name="connsiteY0" fmla="*/ 142711 h 457209"/>
              <a:gd name="connsiteX1" fmla="*/ 574160 w 896049"/>
              <a:gd name="connsiteY1" fmla="*/ 437790 h 457209"/>
              <a:gd name="connsiteX2" fmla="*/ 224883 w 896049"/>
              <a:gd name="connsiteY2" fmla="*/ 420728 h 457209"/>
              <a:gd name="connsiteX3" fmla="*/ 12110 w 896049"/>
              <a:gd name="connsiteY3" fmla="*/ 75607 h 457209"/>
              <a:gd name="connsiteX4" fmla="*/ 425590 w 896049"/>
              <a:gd name="connsiteY4" fmla="*/ 148592 h 457209"/>
              <a:gd name="connsiteX5" fmla="*/ 859954 w 896049"/>
              <a:gd name="connsiteY5" fmla="*/ 8 h 457209"/>
              <a:gd name="connsiteX6" fmla="*/ 851063 w 896049"/>
              <a:gd name="connsiteY6" fmla="*/ 142711 h 457209"/>
              <a:gd name="connsiteX0" fmla="*/ 851063 w 896049"/>
              <a:gd name="connsiteY0" fmla="*/ 142711 h 457209"/>
              <a:gd name="connsiteX1" fmla="*/ 574160 w 896049"/>
              <a:gd name="connsiteY1" fmla="*/ 437790 h 457209"/>
              <a:gd name="connsiteX2" fmla="*/ 224883 w 896049"/>
              <a:gd name="connsiteY2" fmla="*/ 420728 h 457209"/>
              <a:gd name="connsiteX3" fmla="*/ 12110 w 896049"/>
              <a:gd name="connsiteY3" fmla="*/ 75607 h 457209"/>
              <a:gd name="connsiteX0" fmla="*/ 851063 w 867479"/>
              <a:gd name="connsiteY0" fmla="*/ 164907 h 479405"/>
              <a:gd name="connsiteX1" fmla="*/ 574160 w 867479"/>
              <a:gd name="connsiteY1" fmla="*/ 459986 h 479405"/>
              <a:gd name="connsiteX2" fmla="*/ 224883 w 867479"/>
              <a:gd name="connsiteY2" fmla="*/ 442924 h 479405"/>
              <a:gd name="connsiteX3" fmla="*/ 12110 w 867479"/>
              <a:gd name="connsiteY3" fmla="*/ 97803 h 479405"/>
              <a:gd name="connsiteX4" fmla="*/ 425590 w 867479"/>
              <a:gd name="connsiteY4" fmla="*/ 170788 h 479405"/>
              <a:gd name="connsiteX5" fmla="*/ 859954 w 867479"/>
              <a:gd name="connsiteY5" fmla="*/ 22204 h 479405"/>
              <a:gd name="connsiteX6" fmla="*/ 851063 w 867479"/>
              <a:gd name="connsiteY6" fmla="*/ 164907 h 479405"/>
              <a:gd name="connsiteX0" fmla="*/ 851063 w 867479"/>
              <a:gd name="connsiteY0" fmla="*/ 164907 h 479405"/>
              <a:gd name="connsiteX1" fmla="*/ 574160 w 867479"/>
              <a:gd name="connsiteY1" fmla="*/ 459986 h 479405"/>
              <a:gd name="connsiteX2" fmla="*/ 224883 w 867479"/>
              <a:gd name="connsiteY2" fmla="*/ 442924 h 479405"/>
              <a:gd name="connsiteX3" fmla="*/ 12110 w 867479"/>
              <a:gd name="connsiteY3" fmla="*/ 97803 h 479405"/>
              <a:gd name="connsiteX0" fmla="*/ 851063 w 862695"/>
              <a:gd name="connsiteY0" fmla="*/ 160486 h 474984"/>
              <a:gd name="connsiteX1" fmla="*/ 574160 w 862695"/>
              <a:gd name="connsiteY1" fmla="*/ 455565 h 474984"/>
              <a:gd name="connsiteX2" fmla="*/ 224883 w 862695"/>
              <a:gd name="connsiteY2" fmla="*/ 438503 h 474984"/>
              <a:gd name="connsiteX3" fmla="*/ 12110 w 862695"/>
              <a:gd name="connsiteY3" fmla="*/ 93382 h 474984"/>
              <a:gd name="connsiteX4" fmla="*/ 425590 w 862695"/>
              <a:gd name="connsiteY4" fmla="*/ 166367 h 474984"/>
              <a:gd name="connsiteX5" fmla="*/ 843285 w 862695"/>
              <a:gd name="connsiteY5" fmla="*/ 22545 h 474984"/>
              <a:gd name="connsiteX6" fmla="*/ 851063 w 862695"/>
              <a:gd name="connsiteY6" fmla="*/ 160486 h 474984"/>
              <a:gd name="connsiteX0" fmla="*/ 851063 w 862695"/>
              <a:gd name="connsiteY0" fmla="*/ 160486 h 474984"/>
              <a:gd name="connsiteX1" fmla="*/ 574160 w 862695"/>
              <a:gd name="connsiteY1" fmla="*/ 455565 h 474984"/>
              <a:gd name="connsiteX2" fmla="*/ 224883 w 862695"/>
              <a:gd name="connsiteY2" fmla="*/ 438503 h 474984"/>
              <a:gd name="connsiteX3" fmla="*/ 12110 w 862695"/>
              <a:gd name="connsiteY3" fmla="*/ 93382 h 474984"/>
              <a:gd name="connsiteX0" fmla="*/ 851063 w 851140"/>
              <a:gd name="connsiteY0" fmla="*/ 160486 h 474984"/>
              <a:gd name="connsiteX1" fmla="*/ 574160 w 851140"/>
              <a:gd name="connsiteY1" fmla="*/ 455565 h 474984"/>
              <a:gd name="connsiteX2" fmla="*/ 224883 w 851140"/>
              <a:gd name="connsiteY2" fmla="*/ 438503 h 474984"/>
              <a:gd name="connsiteX3" fmla="*/ 12110 w 851140"/>
              <a:gd name="connsiteY3" fmla="*/ 93382 h 474984"/>
              <a:gd name="connsiteX4" fmla="*/ 425590 w 851140"/>
              <a:gd name="connsiteY4" fmla="*/ 166367 h 474984"/>
              <a:gd name="connsiteX5" fmla="*/ 843285 w 851140"/>
              <a:gd name="connsiteY5" fmla="*/ 22545 h 474984"/>
              <a:gd name="connsiteX6" fmla="*/ 851063 w 851140"/>
              <a:gd name="connsiteY6" fmla="*/ 160486 h 474984"/>
              <a:gd name="connsiteX0" fmla="*/ 851063 w 851140"/>
              <a:gd name="connsiteY0" fmla="*/ 160486 h 474984"/>
              <a:gd name="connsiteX1" fmla="*/ 574160 w 851140"/>
              <a:gd name="connsiteY1" fmla="*/ 455565 h 474984"/>
              <a:gd name="connsiteX2" fmla="*/ 224883 w 851140"/>
              <a:gd name="connsiteY2" fmla="*/ 438503 h 474984"/>
              <a:gd name="connsiteX3" fmla="*/ 12110 w 851140"/>
              <a:gd name="connsiteY3" fmla="*/ 93382 h 474984"/>
              <a:gd name="connsiteX0" fmla="*/ 851063 w 851140"/>
              <a:gd name="connsiteY0" fmla="*/ 160486 h 474984"/>
              <a:gd name="connsiteX1" fmla="*/ 574160 w 851140"/>
              <a:gd name="connsiteY1" fmla="*/ 455565 h 474984"/>
              <a:gd name="connsiteX2" fmla="*/ 224883 w 851140"/>
              <a:gd name="connsiteY2" fmla="*/ 438503 h 474984"/>
              <a:gd name="connsiteX3" fmla="*/ 12110 w 851140"/>
              <a:gd name="connsiteY3" fmla="*/ 93382 h 474984"/>
              <a:gd name="connsiteX4" fmla="*/ 425590 w 851140"/>
              <a:gd name="connsiteY4" fmla="*/ 166367 h 474984"/>
              <a:gd name="connsiteX5" fmla="*/ 848048 w 851140"/>
              <a:gd name="connsiteY5" fmla="*/ 22545 h 474984"/>
              <a:gd name="connsiteX6" fmla="*/ 851063 w 851140"/>
              <a:gd name="connsiteY6" fmla="*/ 160486 h 474984"/>
              <a:gd name="connsiteX0" fmla="*/ 851063 w 851140"/>
              <a:gd name="connsiteY0" fmla="*/ 160486 h 474984"/>
              <a:gd name="connsiteX1" fmla="*/ 574160 w 851140"/>
              <a:gd name="connsiteY1" fmla="*/ 455565 h 474984"/>
              <a:gd name="connsiteX2" fmla="*/ 224883 w 851140"/>
              <a:gd name="connsiteY2" fmla="*/ 438503 h 474984"/>
              <a:gd name="connsiteX3" fmla="*/ 12110 w 851140"/>
              <a:gd name="connsiteY3" fmla="*/ 93382 h 474984"/>
              <a:gd name="connsiteX0" fmla="*/ 851063 w 879681"/>
              <a:gd name="connsiteY0" fmla="*/ 160486 h 493225"/>
              <a:gd name="connsiteX1" fmla="*/ 574160 w 879681"/>
              <a:gd name="connsiteY1" fmla="*/ 455565 h 493225"/>
              <a:gd name="connsiteX2" fmla="*/ 224883 w 879681"/>
              <a:gd name="connsiteY2" fmla="*/ 438503 h 493225"/>
              <a:gd name="connsiteX3" fmla="*/ 12110 w 879681"/>
              <a:gd name="connsiteY3" fmla="*/ 93382 h 493225"/>
              <a:gd name="connsiteX4" fmla="*/ 425590 w 879681"/>
              <a:gd name="connsiteY4" fmla="*/ 166367 h 493225"/>
              <a:gd name="connsiteX5" fmla="*/ 848048 w 879681"/>
              <a:gd name="connsiteY5" fmla="*/ 22545 h 493225"/>
              <a:gd name="connsiteX6" fmla="*/ 851063 w 879681"/>
              <a:gd name="connsiteY6" fmla="*/ 160486 h 493225"/>
              <a:gd name="connsiteX0" fmla="*/ 879638 w 879681"/>
              <a:gd name="connsiteY0" fmla="*/ 942 h 493225"/>
              <a:gd name="connsiteX1" fmla="*/ 574160 w 879681"/>
              <a:gd name="connsiteY1" fmla="*/ 455565 h 493225"/>
              <a:gd name="connsiteX2" fmla="*/ 224883 w 879681"/>
              <a:gd name="connsiteY2" fmla="*/ 438503 h 493225"/>
              <a:gd name="connsiteX3" fmla="*/ 12110 w 879681"/>
              <a:gd name="connsiteY3" fmla="*/ 93382 h 493225"/>
              <a:gd name="connsiteX0" fmla="*/ 851063 w 879638"/>
              <a:gd name="connsiteY0" fmla="*/ 160486 h 493225"/>
              <a:gd name="connsiteX1" fmla="*/ 574160 w 879638"/>
              <a:gd name="connsiteY1" fmla="*/ 455565 h 493225"/>
              <a:gd name="connsiteX2" fmla="*/ 224883 w 879638"/>
              <a:gd name="connsiteY2" fmla="*/ 438503 h 493225"/>
              <a:gd name="connsiteX3" fmla="*/ 12110 w 879638"/>
              <a:gd name="connsiteY3" fmla="*/ 93382 h 493225"/>
              <a:gd name="connsiteX4" fmla="*/ 425590 w 879638"/>
              <a:gd name="connsiteY4" fmla="*/ 166367 h 493225"/>
              <a:gd name="connsiteX5" fmla="*/ 848048 w 879638"/>
              <a:gd name="connsiteY5" fmla="*/ 22545 h 493225"/>
              <a:gd name="connsiteX6" fmla="*/ 851063 w 879638"/>
              <a:gd name="connsiteY6" fmla="*/ 160486 h 493225"/>
              <a:gd name="connsiteX0" fmla="*/ 879638 w 879638"/>
              <a:gd name="connsiteY0" fmla="*/ 942 h 493225"/>
              <a:gd name="connsiteX1" fmla="*/ 574160 w 879638"/>
              <a:gd name="connsiteY1" fmla="*/ 455565 h 493225"/>
              <a:gd name="connsiteX2" fmla="*/ 224883 w 879638"/>
              <a:gd name="connsiteY2" fmla="*/ 438503 h 493225"/>
              <a:gd name="connsiteX3" fmla="*/ 12110 w 879638"/>
              <a:gd name="connsiteY3" fmla="*/ 93382 h 493225"/>
              <a:gd name="connsiteX0" fmla="*/ 862041 w 890616"/>
              <a:gd name="connsiteY0" fmla="*/ 160486 h 493225"/>
              <a:gd name="connsiteX1" fmla="*/ 585138 w 890616"/>
              <a:gd name="connsiteY1" fmla="*/ 455565 h 493225"/>
              <a:gd name="connsiteX2" fmla="*/ 235861 w 890616"/>
              <a:gd name="connsiteY2" fmla="*/ 438503 h 493225"/>
              <a:gd name="connsiteX3" fmla="*/ 23088 w 890616"/>
              <a:gd name="connsiteY3" fmla="*/ 93382 h 493225"/>
              <a:gd name="connsiteX4" fmla="*/ 436568 w 890616"/>
              <a:gd name="connsiteY4" fmla="*/ 166367 h 493225"/>
              <a:gd name="connsiteX5" fmla="*/ 859026 w 890616"/>
              <a:gd name="connsiteY5" fmla="*/ 22545 h 493225"/>
              <a:gd name="connsiteX6" fmla="*/ 862041 w 890616"/>
              <a:gd name="connsiteY6" fmla="*/ 160486 h 493225"/>
              <a:gd name="connsiteX0" fmla="*/ 890616 w 890616"/>
              <a:gd name="connsiteY0" fmla="*/ 942 h 493225"/>
              <a:gd name="connsiteX1" fmla="*/ 585138 w 890616"/>
              <a:gd name="connsiteY1" fmla="*/ 455565 h 493225"/>
              <a:gd name="connsiteX2" fmla="*/ 235861 w 890616"/>
              <a:gd name="connsiteY2" fmla="*/ 438503 h 493225"/>
              <a:gd name="connsiteX3" fmla="*/ 11182 w 890616"/>
              <a:gd name="connsiteY3" fmla="*/ 36232 h 493225"/>
              <a:gd name="connsiteX0" fmla="*/ 862041 w 890616"/>
              <a:gd name="connsiteY0" fmla="*/ 160486 h 491610"/>
              <a:gd name="connsiteX1" fmla="*/ 585138 w 890616"/>
              <a:gd name="connsiteY1" fmla="*/ 455565 h 491610"/>
              <a:gd name="connsiteX2" fmla="*/ 235861 w 890616"/>
              <a:gd name="connsiteY2" fmla="*/ 438503 h 491610"/>
              <a:gd name="connsiteX3" fmla="*/ 23088 w 890616"/>
              <a:gd name="connsiteY3" fmla="*/ 93382 h 491610"/>
              <a:gd name="connsiteX4" fmla="*/ 436568 w 890616"/>
              <a:gd name="connsiteY4" fmla="*/ 166367 h 491610"/>
              <a:gd name="connsiteX5" fmla="*/ 859026 w 890616"/>
              <a:gd name="connsiteY5" fmla="*/ 22545 h 491610"/>
              <a:gd name="connsiteX6" fmla="*/ 862041 w 890616"/>
              <a:gd name="connsiteY6" fmla="*/ 160486 h 491610"/>
              <a:gd name="connsiteX0" fmla="*/ 890616 w 890616"/>
              <a:gd name="connsiteY0" fmla="*/ 942 h 491610"/>
              <a:gd name="connsiteX1" fmla="*/ 594663 w 890616"/>
              <a:gd name="connsiteY1" fmla="*/ 453183 h 491610"/>
              <a:gd name="connsiteX2" fmla="*/ 235861 w 890616"/>
              <a:gd name="connsiteY2" fmla="*/ 438503 h 491610"/>
              <a:gd name="connsiteX3" fmla="*/ 11182 w 890616"/>
              <a:gd name="connsiteY3" fmla="*/ 36232 h 491610"/>
              <a:gd name="connsiteX0" fmla="*/ 862041 w 890616"/>
              <a:gd name="connsiteY0" fmla="*/ 160486 h 481365"/>
              <a:gd name="connsiteX1" fmla="*/ 585138 w 890616"/>
              <a:gd name="connsiteY1" fmla="*/ 455565 h 481365"/>
              <a:gd name="connsiteX2" fmla="*/ 235861 w 890616"/>
              <a:gd name="connsiteY2" fmla="*/ 438503 h 481365"/>
              <a:gd name="connsiteX3" fmla="*/ 23088 w 890616"/>
              <a:gd name="connsiteY3" fmla="*/ 93382 h 481365"/>
              <a:gd name="connsiteX4" fmla="*/ 436568 w 890616"/>
              <a:gd name="connsiteY4" fmla="*/ 166367 h 481365"/>
              <a:gd name="connsiteX5" fmla="*/ 859026 w 890616"/>
              <a:gd name="connsiteY5" fmla="*/ 22545 h 481365"/>
              <a:gd name="connsiteX6" fmla="*/ 862041 w 890616"/>
              <a:gd name="connsiteY6" fmla="*/ 160486 h 481365"/>
              <a:gd name="connsiteX0" fmla="*/ 890616 w 890616"/>
              <a:gd name="connsiteY0" fmla="*/ 942 h 481365"/>
              <a:gd name="connsiteX1" fmla="*/ 594663 w 890616"/>
              <a:gd name="connsiteY1" fmla="*/ 453183 h 481365"/>
              <a:gd name="connsiteX2" fmla="*/ 235861 w 890616"/>
              <a:gd name="connsiteY2" fmla="*/ 438503 h 481365"/>
              <a:gd name="connsiteX3" fmla="*/ 11182 w 890616"/>
              <a:gd name="connsiteY3" fmla="*/ 36232 h 481365"/>
              <a:gd name="connsiteX0" fmla="*/ 862041 w 890616"/>
              <a:gd name="connsiteY0" fmla="*/ 160486 h 476226"/>
              <a:gd name="connsiteX1" fmla="*/ 585138 w 890616"/>
              <a:gd name="connsiteY1" fmla="*/ 455565 h 476226"/>
              <a:gd name="connsiteX2" fmla="*/ 235861 w 890616"/>
              <a:gd name="connsiteY2" fmla="*/ 438503 h 476226"/>
              <a:gd name="connsiteX3" fmla="*/ 23088 w 890616"/>
              <a:gd name="connsiteY3" fmla="*/ 93382 h 476226"/>
              <a:gd name="connsiteX4" fmla="*/ 436568 w 890616"/>
              <a:gd name="connsiteY4" fmla="*/ 166367 h 476226"/>
              <a:gd name="connsiteX5" fmla="*/ 859026 w 890616"/>
              <a:gd name="connsiteY5" fmla="*/ 22545 h 476226"/>
              <a:gd name="connsiteX6" fmla="*/ 862041 w 890616"/>
              <a:gd name="connsiteY6" fmla="*/ 160486 h 476226"/>
              <a:gd name="connsiteX0" fmla="*/ 890616 w 890616"/>
              <a:gd name="connsiteY0" fmla="*/ 942 h 476226"/>
              <a:gd name="connsiteX1" fmla="*/ 594663 w 890616"/>
              <a:gd name="connsiteY1" fmla="*/ 453183 h 476226"/>
              <a:gd name="connsiteX2" fmla="*/ 235861 w 890616"/>
              <a:gd name="connsiteY2" fmla="*/ 438503 h 476226"/>
              <a:gd name="connsiteX3" fmla="*/ 11182 w 890616"/>
              <a:gd name="connsiteY3" fmla="*/ 36232 h 476226"/>
              <a:gd name="connsiteX0" fmla="*/ 862041 w 890616"/>
              <a:gd name="connsiteY0" fmla="*/ 160486 h 474984"/>
              <a:gd name="connsiteX1" fmla="*/ 585138 w 890616"/>
              <a:gd name="connsiteY1" fmla="*/ 455565 h 474984"/>
              <a:gd name="connsiteX2" fmla="*/ 235861 w 890616"/>
              <a:gd name="connsiteY2" fmla="*/ 438503 h 474984"/>
              <a:gd name="connsiteX3" fmla="*/ 23088 w 890616"/>
              <a:gd name="connsiteY3" fmla="*/ 93382 h 474984"/>
              <a:gd name="connsiteX4" fmla="*/ 436568 w 890616"/>
              <a:gd name="connsiteY4" fmla="*/ 166367 h 474984"/>
              <a:gd name="connsiteX5" fmla="*/ 859026 w 890616"/>
              <a:gd name="connsiteY5" fmla="*/ 22545 h 474984"/>
              <a:gd name="connsiteX6" fmla="*/ 862041 w 890616"/>
              <a:gd name="connsiteY6" fmla="*/ 160486 h 474984"/>
              <a:gd name="connsiteX0" fmla="*/ 890616 w 890616"/>
              <a:gd name="connsiteY0" fmla="*/ 942 h 474984"/>
              <a:gd name="connsiteX1" fmla="*/ 594663 w 890616"/>
              <a:gd name="connsiteY1" fmla="*/ 443658 h 474984"/>
              <a:gd name="connsiteX2" fmla="*/ 235861 w 890616"/>
              <a:gd name="connsiteY2" fmla="*/ 438503 h 474984"/>
              <a:gd name="connsiteX3" fmla="*/ 11182 w 890616"/>
              <a:gd name="connsiteY3" fmla="*/ 36232 h 474984"/>
              <a:gd name="connsiteX0" fmla="*/ 862041 w 890616"/>
              <a:gd name="connsiteY0" fmla="*/ 160486 h 474984"/>
              <a:gd name="connsiteX1" fmla="*/ 585138 w 890616"/>
              <a:gd name="connsiteY1" fmla="*/ 455565 h 474984"/>
              <a:gd name="connsiteX2" fmla="*/ 235861 w 890616"/>
              <a:gd name="connsiteY2" fmla="*/ 438503 h 474984"/>
              <a:gd name="connsiteX3" fmla="*/ 23088 w 890616"/>
              <a:gd name="connsiteY3" fmla="*/ 93382 h 474984"/>
              <a:gd name="connsiteX4" fmla="*/ 436568 w 890616"/>
              <a:gd name="connsiteY4" fmla="*/ 166367 h 474984"/>
              <a:gd name="connsiteX5" fmla="*/ 859026 w 890616"/>
              <a:gd name="connsiteY5" fmla="*/ 22545 h 474984"/>
              <a:gd name="connsiteX6" fmla="*/ 862041 w 890616"/>
              <a:gd name="connsiteY6" fmla="*/ 160486 h 474984"/>
              <a:gd name="connsiteX0" fmla="*/ 890616 w 890616"/>
              <a:gd name="connsiteY0" fmla="*/ 942 h 474984"/>
              <a:gd name="connsiteX1" fmla="*/ 235861 w 890616"/>
              <a:gd name="connsiteY1" fmla="*/ 438503 h 474984"/>
              <a:gd name="connsiteX2" fmla="*/ 11182 w 890616"/>
              <a:gd name="connsiteY2" fmla="*/ 36232 h 474984"/>
              <a:gd name="connsiteX0" fmla="*/ 855424 w 883999"/>
              <a:gd name="connsiteY0" fmla="*/ 160486 h 483747"/>
              <a:gd name="connsiteX1" fmla="*/ 578521 w 883999"/>
              <a:gd name="connsiteY1" fmla="*/ 455565 h 483747"/>
              <a:gd name="connsiteX2" fmla="*/ 229244 w 883999"/>
              <a:gd name="connsiteY2" fmla="*/ 438503 h 483747"/>
              <a:gd name="connsiteX3" fmla="*/ 16471 w 883999"/>
              <a:gd name="connsiteY3" fmla="*/ 93382 h 483747"/>
              <a:gd name="connsiteX4" fmla="*/ 429951 w 883999"/>
              <a:gd name="connsiteY4" fmla="*/ 166367 h 483747"/>
              <a:gd name="connsiteX5" fmla="*/ 852409 w 883999"/>
              <a:gd name="connsiteY5" fmla="*/ 22545 h 483747"/>
              <a:gd name="connsiteX6" fmla="*/ 855424 w 883999"/>
              <a:gd name="connsiteY6" fmla="*/ 160486 h 483747"/>
              <a:gd name="connsiteX0" fmla="*/ 883999 w 883999"/>
              <a:gd name="connsiteY0" fmla="*/ 942 h 483747"/>
              <a:gd name="connsiteX1" fmla="*/ 441175 w 883999"/>
              <a:gd name="connsiteY1" fmla="*/ 483747 h 483747"/>
              <a:gd name="connsiteX2" fmla="*/ 4565 w 883999"/>
              <a:gd name="connsiteY2" fmla="*/ 36232 h 483747"/>
              <a:gd name="connsiteX0" fmla="*/ 855612 w 884187"/>
              <a:gd name="connsiteY0" fmla="*/ 160486 h 483747"/>
              <a:gd name="connsiteX1" fmla="*/ 578709 w 884187"/>
              <a:gd name="connsiteY1" fmla="*/ 455565 h 483747"/>
              <a:gd name="connsiteX2" fmla="*/ 229432 w 884187"/>
              <a:gd name="connsiteY2" fmla="*/ 438503 h 483747"/>
              <a:gd name="connsiteX3" fmla="*/ 16659 w 884187"/>
              <a:gd name="connsiteY3" fmla="*/ 93382 h 483747"/>
              <a:gd name="connsiteX4" fmla="*/ 430139 w 884187"/>
              <a:gd name="connsiteY4" fmla="*/ 166367 h 483747"/>
              <a:gd name="connsiteX5" fmla="*/ 852597 w 884187"/>
              <a:gd name="connsiteY5" fmla="*/ 22545 h 483747"/>
              <a:gd name="connsiteX6" fmla="*/ 855612 w 884187"/>
              <a:gd name="connsiteY6" fmla="*/ 160486 h 483747"/>
              <a:gd name="connsiteX0" fmla="*/ 884187 w 884187"/>
              <a:gd name="connsiteY0" fmla="*/ 942 h 483747"/>
              <a:gd name="connsiteX1" fmla="*/ 441363 w 884187"/>
              <a:gd name="connsiteY1" fmla="*/ 483747 h 483747"/>
              <a:gd name="connsiteX2" fmla="*/ 4753 w 884187"/>
              <a:gd name="connsiteY2" fmla="*/ 36232 h 483747"/>
              <a:gd name="connsiteX0" fmla="*/ 859692 w 888267"/>
              <a:gd name="connsiteY0" fmla="*/ 160486 h 483750"/>
              <a:gd name="connsiteX1" fmla="*/ 582789 w 888267"/>
              <a:gd name="connsiteY1" fmla="*/ 455565 h 483750"/>
              <a:gd name="connsiteX2" fmla="*/ 233512 w 888267"/>
              <a:gd name="connsiteY2" fmla="*/ 438503 h 483750"/>
              <a:gd name="connsiteX3" fmla="*/ 20739 w 888267"/>
              <a:gd name="connsiteY3" fmla="*/ 93382 h 483750"/>
              <a:gd name="connsiteX4" fmla="*/ 434219 w 888267"/>
              <a:gd name="connsiteY4" fmla="*/ 166367 h 483750"/>
              <a:gd name="connsiteX5" fmla="*/ 856677 w 888267"/>
              <a:gd name="connsiteY5" fmla="*/ 22545 h 483750"/>
              <a:gd name="connsiteX6" fmla="*/ 859692 w 888267"/>
              <a:gd name="connsiteY6" fmla="*/ 160486 h 483750"/>
              <a:gd name="connsiteX0" fmla="*/ 888267 w 888267"/>
              <a:gd name="connsiteY0" fmla="*/ 942 h 483750"/>
              <a:gd name="connsiteX1" fmla="*/ 445443 w 888267"/>
              <a:gd name="connsiteY1" fmla="*/ 483747 h 483750"/>
              <a:gd name="connsiteX2" fmla="*/ 8833 w 888267"/>
              <a:gd name="connsiteY2" fmla="*/ 36232 h 483750"/>
              <a:gd name="connsiteX0" fmla="*/ 859692 w 888267"/>
              <a:gd name="connsiteY0" fmla="*/ 160486 h 483750"/>
              <a:gd name="connsiteX1" fmla="*/ 582789 w 888267"/>
              <a:gd name="connsiteY1" fmla="*/ 455565 h 483750"/>
              <a:gd name="connsiteX2" fmla="*/ 233512 w 888267"/>
              <a:gd name="connsiteY2" fmla="*/ 438503 h 483750"/>
              <a:gd name="connsiteX3" fmla="*/ 20739 w 888267"/>
              <a:gd name="connsiteY3" fmla="*/ 93382 h 483750"/>
              <a:gd name="connsiteX4" fmla="*/ 434219 w 888267"/>
              <a:gd name="connsiteY4" fmla="*/ 166367 h 483750"/>
              <a:gd name="connsiteX5" fmla="*/ 856677 w 888267"/>
              <a:gd name="connsiteY5" fmla="*/ 22545 h 483750"/>
              <a:gd name="connsiteX6" fmla="*/ 859692 w 888267"/>
              <a:gd name="connsiteY6" fmla="*/ 160486 h 483750"/>
              <a:gd name="connsiteX0" fmla="*/ 888267 w 888267"/>
              <a:gd name="connsiteY0" fmla="*/ 942 h 483750"/>
              <a:gd name="connsiteX1" fmla="*/ 445443 w 888267"/>
              <a:gd name="connsiteY1" fmla="*/ 483747 h 483750"/>
              <a:gd name="connsiteX2" fmla="*/ 8833 w 888267"/>
              <a:gd name="connsiteY2" fmla="*/ 36232 h 483750"/>
              <a:gd name="connsiteX0" fmla="*/ 859692 w 888267"/>
              <a:gd name="connsiteY0" fmla="*/ 192772 h 516036"/>
              <a:gd name="connsiteX1" fmla="*/ 582789 w 888267"/>
              <a:gd name="connsiteY1" fmla="*/ 487851 h 516036"/>
              <a:gd name="connsiteX2" fmla="*/ 233512 w 888267"/>
              <a:gd name="connsiteY2" fmla="*/ 470789 h 516036"/>
              <a:gd name="connsiteX3" fmla="*/ 20739 w 888267"/>
              <a:gd name="connsiteY3" fmla="*/ 125668 h 516036"/>
              <a:gd name="connsiteX4" fmla="*/ 434219 w 888267"/>
              <a:gd name="connsiteY4" fmla="*/ 198653 h 516036"/>
              <a:gd name="connsiteX5" fmla="*/ 856677 w 888267"/>
              <a:gd name="connsiteY5" fmla="*/ 54831 h 516036"/>
              <a:gd name="connsiteX6" fmla="*/ 859692 w 888267"/>
              <a:gd name="connsiteY6" fmla="*/ 192772 h 516036"/>
              <a:gd name="connsiteX0" fmla="*/ 888267 w 888267"/>
              <a:gd name="connsiteY0" fmla="*/ 33228 h 516036"/>
              <a:gd name="connsiteX1" fmla="*/ 445443 w 888267"/>
              <a:gd name="connsiteY1" fmla="*/ 516033 h 516036"/>
              <a:gd name="connsiteX2" fmla="*/ 8833 w 888267"/>
              <a:gd name="connsiteY2" fmla="*/ 68518 h 516036"/>
              <a:gd name="connsiteX0" fmla="*/ 859692 w 888563"/>
              <a:gd name="connsiteY0" fmla="*/ 192772 h 516037"/>
              <a:gd name="connsiteX1" fmla="*/ 582789 w 888563"/>
              <a:gd name="connsiteY1" fmla="*/ 487851 h 516037"/>
              <a:gd name="connsiteX2" fmla="*/ 233512 w 888563"/>
              <a:gd name="connsiteY2" fmla="*/ 470789 h 516037"/>
              <a:gd name="connsiteX3" fmla="*/ 20739 w 888563"/>
              <a:gd name="connsiteY3" fmla="*/ 125668 h 516037"/>
              <a:gd name="connsiteX4" fmla="*/ 434219 w 888563"/>
              <a:gd name="connsiteY4" fmla="*/ 198653 h 516037"/>
              <a:gd name="connsiteX5" fmla="*/ 856677 w 888563"/>
              <a:gd name="connsiteY5" fmla="*/ 54831 h 516037"/>
              <a:gd name="connsiteX6" fmla="*/ 859692 w 888563"/>
              <a:gd name="connsiteY6" fmla="*/ 192772 h 516037"/>
              <a:gd name="connsiteX0" fmla="*/ 888267 w 888563"/>
              <a:gd name="connsiteY0" fmla="*/ 33228 h 516037"/>
              <a:gd name="connsiteX1" fmla="*/ 445443 w 888563"/>
              <a:gd name="connsiteY1" fmla="*/ 516033 h 516037"/>
              <a:gd name="connsiteX2" fmla="*/ 8833 w 888563"/>
              <a:gd name="connsiteY2" fmla="*/ 68518 h 516037"/>
              <a:gd name="connsiteX0" fmla="*/ 859692 w 888391"/>
              <a:gd name="connsiteY0" fmla="*/ 192772 h 516037"/>
              <a:gd name="connsiteX1" fmla="*/ 582789 w 888391"/>
              <a:gd name="connsiteY1" fmla="*/ 487851 h 516037"/>
              <a:gd name="connsiteX2" fmla="*/ 233512 w 888391"/>
              <a:gd name="connsiteY2" fmla="*/ 470789 h 516037"/>
              <a:gd name="connsiteX3" fmla="*/ 20739 w 888391"/>
              <a:gd name="connsiteY3" fmla="*/ 125668 h 516037"/>
              <a:gd name="connsiteX4" fmla="*/ 434219 w 888391"/>
              <a:gd name="connsiteY4" fmla="*/ 198653 h 516037"/>
              <a:gd name="connsiteX5" fmla="*/ 856677 w 888391"/>
              <a:gd name="connsiteY5" fmla="*/ 54831 h 516037"/>
              <a:gd name="connsiteX6" fmla="*/ 859692 w 888391"/>
              <a:gd name="connsiteY6" fmla="*/ 192772 h 516037"/>
              <a:gd name="connsiteX0" fmla="*/ 888267 w 888391"/>
              <a:gd name="connsiteY0" fmla="*/ 33228 h 516037"/>
              <a:gd name="connsiteX1" fmla="*/ 445443 w 888391"/>
              <a:gd name="connsiteY1" fmla="*/ 516033 h 516037"/>
              <a:gd name="connsiteX2" fmla="*/ 8833 w 888391"/>
              <a:gd name="connsiteY2" fmla="*/ 68518 h 516037"/>
              <a:gd name="connsiteX0" fmla="*/ 855149 w 893289"/>
              <a:gd name="connsiteY0" fmla="*/ 192772 h 516074"/>
              <a:gd name="connsiteX1" fmla="*/ 578246 w 893289"/>
              <a:gd name="connsiteY1" fmla="*/ 487851 h 516074"/>
              <a:gd name="connsiteX2" fmla="*/ 228969 w 893289"/>
              <a:gd name="connsiteY2" fmla="*/ 470789 h 516074"/>
              <a:gd name="connsiteX3" fmla="*/ 16196 w 893289"/>
              <a:gd name="connsiteY3" fmla="*/ 125668 h 516074"/>
              <a:gd name="connsiteX4" fmla="*/ 429676 w 893289"/>
              <a:gd name="connsiteY4" fmla="*/ 198653 h 516074"/>
              <a:gd name="connsiteX5" fmla="*/ 852134 w 893289"/>
              <a:gd name="connsiteY5" fmla="*/ 54831 h 516074"/>
              <a:gd name="connsiteX6" fmla="*/ 855149 w 893289"/>
              <a:gd name="connsiteY6" fmla="*/ 192772 h 516074"/>
              <a:gd name="connsiteX0" fmla="*/ 893249 w 893289"/>
              <a:gd name="connsiteY0" fmla="*/ 87997 h 516074"/>
              <a:gd name="connsiteX1" fmla="*/ 440900 w 893289"/>
              <a:gd name="connsiteY1" fmla="*/ 516033 h 516074"/>
              <a:gd name="connsiteX2" fmla="*/ 4290 w 893289"/>
              <a:gd name="connsiteY2" fmla="*/ 68518 h 516074"/>
              <a:gd name="connsiteX0" fmla="*/ 854843 w 892987"/>
              <a:gd name="connsiteY0" fmla="*/ 192772 h 516074"/>
              <a:gd name="connsiteX1" fmla="*/ 577940 w 892987"/>
              <a:gd name="connsiteY1" fmla="*/ 487851 h 516074"/>
              <a:gd name="connsiteX2" fmla="*/ 228663 w 892987"/>
              <a:gd name="connsiteY2" fmla="*/ 470789 h 516074"/>
              <a:gd name="connsiteX3" fmla="*/ 15890 w 892987"/>
              <a:gd name="connsiteY3" fmla="*/ 125668 h 516074"/>
              <a:gd name="connsiteX4" fmla="*/ 429370 w 892987"/>
              <a:gd name="connsiteY4" fmla="*/ 198653 h 516074"/>
              <a:gd name="connsiteX5" fmla="*/ 851828 w 892987"/>
              <a:gd name="connsiteY5" fmla="*/ 54831 h 516074"/>
              <a:gd name="connsiteX6" fmla="*/ 854843 w 892987"/>
              <a:gd name="connsiteY6" fmla="*/ 192772 h 516074"/>
              <a:gd name="connsiteX0" fmla="*/ 892943 w 892987"/>
              <a:gd name="connsiteY0" fmla="*/ 87997 h 516074"/>
              <a:gd name="connsiteX1" fmla="*/ 469169 w 892987"/>
              <a:gd name="connsiteY1" fmla="*/ 516033 h 516074"/>
              <a:gd name="connsiteX2" fmla="*/ 3984 w 892987"/>
              <a:gd name="connsiteY2" fmla="*/ 68518 h 516074"/>
              <a:gd name="connsiteX0" fmla="*/ 856497 w 894674"/>
              <a:gd name="connsiteY0" fmla="*/ 192772 h 516074"/>
              <a:gd name="connsiteX1" fmla="*/ 579594 w 894674"/>
              <a:gd name="connsiteY1" fmla="*/ 487851 h 516074"/>
              <a:gd name="connsiteX2" fmla="*/ 230317 w 894674"/>
              <a:gd name="connsiteY2" fmla="*/ 470789 h 516074"/>
              <a:gd name="connsiteX3" fmla="*/ 17544 w 894674"/>
              <a:gd name="connsiteY3" fmla="*/ 125668 h 516074"/>
              <a:gd name="connsiteX4" fmla="*/ 431024 w 894674"/>
              <a:gd name="connsiteY4" fmla="*/ 198653 h 516074"/>
              <a:gd name="connsiteX5" fmla="*/ 853482 w 894674"/>
              <a:gd name="connsiteY5" fmla="*/ 54831 h 516074"/>
              <a:gd name="connsiteX6" fmla="*/ 856497 w 894674"/>
              <a:gd name="connsiteY6" fmla="*/ 192772 h 516074"/>
              <a:gd name="connsiteX0" fmla="*/ 894597 w 894674"/>
              <a:gd name="connsiteY0" fmla="*/ 87997 h 516074"/>
              <a:gd name="connsiteX1" fmla="*/ 470823 w 894674"/>
              <a:gd name="connsiteY1" fmla="*/ 516033 h 516074"/>
              <a:gd name="connsiteX2" fmla="*/ 5638 w 894674"/>
              <a:gd name="connsiteY2" fmla="*/ 68518 h 516074"/>
              <a:gd name="connsiteX0" fmla="*/ 859219 w 897511"/>
              <a:gd name="connsiteY0" fmla="*/ 192772 h 516074"/>
              <a:gd name="connsiteX1" fmla="*/ 582316 w 897511"/>
              <a:gd name="connsiteY1" fmla="*/ 487851 h 516074"/>
              <a:gd name="connsiteX2" fmla="*/ 233039 w 897511"/>
              <a:gd name="connsiteY2" fmla="*/ 470789 h 516074"/>
              <a:gd name="connsiteX3" fmla="*/ 20266 w 897511"/>
              <a:gd name="connsiteY3" fmla="*/ 125668 h 516074"/>
              <a:gd name="connsiteX4" fmla="*/ 433746 w 897511"/>
              <a:gd name="connsiteY4" fmla="*/ 198653 h 516074"/>
              <a:gd name="connsiteX5" fmla="*/ 856204 w 897511"/>
              <a:gd name="connsiteY5" fmla="*/ 54831 h 516074"/>
              <a:gd name="connsiteX6" fmla="*/ 859219 w 897511"/>
              <a:gd name="connsiteY6" fmla="*/ 192772 h 516074"/>
              <a:gd name="connsiteX0" fmla="*/ 897319 w 897511"/>
              <a:gd name="connsiteY0" fmla="*/ 87997 h 516074"/>
              <a:gd name="connsiteX1" fmla="*/ 473545 w 897511"/>
              <a:gd name="connsiteY1" fmla="*/ 516033 h 516074"/>
              <a:gd name="connsiteX2" fmla="*/ 8360 w 897511"/>
              <a:gd name="connsiteY2" fmla="*/ 68518 h 516074"/>
              <a:gd name="connsiteX0" fmla="*/ 857556 w 895764"/>
              <a:gd name="connsiteY0" fmla="*/ 192772 h 516074"/>
              <a:gd name="connsiteX1" fmla="*/ 580653 w 895764"/>
              <a:gd name="connsiteY1" fmla="*/ 487851 h 516074"/>
              <a:gd name="connsiteX2" fmla="*/ 231376 w 895764"/>
              <a:gd name="connsiteY2" fmla="*/ 470789 h 516074"/>
              <a:gd name="connsiteX3" fmla="*/ 18603 w 895764"/>
              <a:gd name="connsiteY3" fmla="*/ 125668 h 516074"/>
              <a:gd name="connsiteX4" fmla="*/ 432083 w 895764"/>
              <a:gd name="connsiteY4" fmla="*/ 198653 h 516074"/>
              <a:gd name="connsiteX5" fmla="*/ 854541 w 895764"/>
              <a:gd name="connsiteY5" fmla="*/ 54831 h 516074"/>
              <a:gd name="connsiteX6" fmla="*/ 857556 w 895764"/>
              <a:gd name="connsiteY6" fmla="*/ 192772 h 516074"/>
              <a:gd name="connsiteX0" fmla="*/ 895656 w 895764"/>
              <a:gd name="connsiteY0" fmla="*/ 87997 h 516074"/>
              <a:gd name="connsiteX1" fmla="*/ 471882 w 895764"/>
              <a:gd name="connsiteY1" fmla="*/ 516033 h 516074"/>
              <a:gd name="connsiteX2" fmla="*/ 6697 w 895764"/>
              <a:gd name="connsiteY2" fmla="*/ 68518 h 516074"/>
              <a:gd name="connsiteX0" fmla="*/ 857556 w 895764"/>
              <a:gd name="connsiteY0" fmla="*/ 192772 h 516074"/>
              <a:gd name="connsiteX1" fmla="*/ 580653 w 895764"/>
              <a:gd name="connsiteY1" fmla="*/ 487851 h 516074"/>
              <a:gd name="connsiteX2" fmla="*/ 231376 w 895764"/>
              <a:gd name="connsiteY2" fmla="*/ 470789 h 516074"/>
              <a:gd name="connsiteX3" fmla="*/ 18603 w 895764"/>
              <a:gd name="connsiteY3" fmla="*/ 125668 h 516074"/>
              <a:gd name="connsiteX4" fmla="*/ 432083 w 895764"/>
              <a:gd name="connsiteY4" fmla="*/ 198653 h 516074"/>
              <a:gd name="connsiteX5" fmla="*/ 854541 w 895764"/>
              <a:gd name="connsiteY5" fmla="*/ 54831 h 516074"/>
              <a:gd name="connsiteX6" fmla="*/ 857556 w 895764"/>
              <a:gd name="connsiteY6" fmla="*/ 192772 h 516074"/>
              <a:gd name="connsiteX0" fmla="*/ 895656 w 895764"/>
              <a:gd name="connsiteY0" fmla="*/ 87997 h 516074"/>
              <a:gd name="connsiteX1" fmla="*/ 471882 w 895764"/>
              <a:gd name="connsiteY1" fmla="*/ 516033 h 516074"/>
              <a:gd name="connsiteX2" fmla="*/ 6697 w 895764"/>
              <a:gd name="connsiteY2" fmla="*/ 68518 h 516074"/>
              <a:gd name="connsiteX0" fmla="*/ 857556 w 895715"/>
              <a:gd name="connsiteY0" fmla="*/ 192772 h 516074"/>
              <a:gd name="connsiteX1" fmla="*/ 580653 w 895715"/>
              <a:gd name="connsiteY1" fmla="*/ 487851 h 516074"/>
              <a:gd name="connsiteX2" fmla="*/ 231376 w 895715"/>
              <a:gd name="connsiteY2" fmla="*/ 470789 h 516074"/>
              <a:gd name="connsiteX3" fmla="*/ 18603 w 895715"/>
              <a:gd name="connsiteY3" fmla="*/ 125668 h 516074"/>
              <a:gd name="connsiteX4" fmla="*/ 432083 w 895715"/>
              <a:gd name="connsiteY4" fmla="*/ 198653 h 516074"/>
              <a:gd name="connsiteX5" fmla="*/ 854541 w 895715"/>
              <a:gd name="connsiteY5" fmla="*/ 54831 h 516074"/>
              <a:gd name="connsiteX6" fmla="*/ 857556 w 895715"/>
              <a:gd name="connsiteY6" fmla="*/ 192772 h 516074"/>
              <a:gd name="connsiteX0" fmla="*/ 895656 w 895715"/>
              <a:gd name="connsiteY0" fmla="*/ 87997 h 516074"/>
              <a:gd name="connsiteX1" fmla="*/ 471882 w 895715"/>
              <a:gd name="connsiteY1" fmla="*/ 516033 h 516074"/>
              <a:gd name="connsiteX2" fmla="*/ 6697 w 895715"/>
              <a:gd name="connsiteY2" fmla="*/ 68518 h 516074"/>
              <a:gd name="connsiteX0" fmla="*/ 857556 w 895715"/>
              <a:gd name="connsiteY0" fmla="*/ 192772 h 516074"/>
              <a:gd name="connsiteX1" fmla="*/ 580653 w 895715"/>
              <a:gd name="connsiteY1" fmla="*/ 487851 h 516074"/>
              <a:gd name="connsiteX2" fmla="*/ 231376 w 895715"/>
              <a:gd name="connsiteY2" fmla="*/ 470789 h 516074"/>
              <a:gd name="connsiteX3" fmla="*/ 18603 w 895715"/>
              <a:gd name="connsiteY3" fmla="*/ 125668 h 516074"/>
              <a:gd name="connsiteX4" fmla="*/ 432083 w 895715"/>
              <a:gd name="connsiteY4" fmla="*/ 198653 h 516074"/>
              <a:gd name="connsiteX5" fmla="*/ 854541 w 895715"/>
              <a:gd name="connsiteY5" fmla="*/ 54831 h 516074"/>
              <a:gd name="connsiteX6" fmla="*/ 857556 w 895715"/>
              <a:gd name="connsiteY6" fmla="*/ 192772 h 516074"/>
              <a:gd name="connsiteX0" fmla="*/ 895656 w 895715"/>
              <a:gd name="connsiteY0" fmla="*/ 87997 h 516074"/>
              <a:gd name="connsiteX1" fmla="*/ 471882 w 895715"/>
              <a:gd name="connsiteY1" fmla="*/ 516033 h 516074"/>
              <a:gd name="connsiteX2" fmla="*/ 6697 w 895715"/>
              <a:gd name="connsiteY2" fmla="*/ 68518 h 516074"/>
              <a:gd name="connsiteX0" fmla="*/ 854843 w 892987"/>
              <a:gd name="connsiteY0" fmla="*/ 192772 h 516074"/>
              <a:gd name="connsiteX1" fmla="*/ 577940 w 892987"/>
              <a:gd name="connsiteY1" fmla="*/ 487851 h 516074"/>
              <a:gd name="connsiteX2" fmla="*/ 228663 w 892987"/>
              <a:gd name="connsiteY2" fmla="*/ 470789 h 516074"/>
              <a:gd name="connsiteX3" fmla="*/ 15890 w 892987"/>
              <a:gd name="connsiteY3" fmla="*/ 125668 h 516074"/>
              <a:gd name="connsiteX4" fmla="*/ 429370 w 892987"/>
              <a:gd name="connsiteY4" fmla="*/ 198653 h 516074"/>
              <a:gd name="connsiteX5" fmla="*/ 851828 w 892987"/>
              <a:gd name="connsiteY5" fmla="*/ 54831 h 516074"/>
              <a:gd name="connsiteX6" fmla="*/ 854843 w 892987"/>
              <a:gd name="connsiteY6" fmla="*/ 192772 h 516074"/>
              <a:gd name="connsiteX0" fmla="*/ 892943 w 892987"/>
              <a:gd name="connsiteY0" fmla="*/ 87997 h 516074"/>
              <a:gd name="connsiteX1" fmla="*/ 469169 w 892987"/>
              <a:gd name="connsiteY1" fmla="*/ 516033 h 516074"/>
              <a:gd name="connsiteX2" fmla="*/ 3984 w 892987"/>
              <a:gd name="connsiteY2" fmla="*/ 68518 h 516074"/>
              <a:gd name="connsiteX0" fmla="*/ 854478 w 892622"/>
              <a:gd name="connsiteY0" fmla="*/ 192772 h 516074"/>
              <a:gd name="connsiteX1" fmla="*/ 577575 w 892622"/>
              <a:gd name="connsiteY1" fmla="*/ 487851 h 516074"/>
              <a:gd name="connsiteX2" fmla="*/ 228298 w 892622"/>
              <a:gd name="connsiteY2" fmla="*/ 470789 h 516074"/>
              <a:gd name="connsiteX3" fmla="*/ 15525 w 892622"/>
              <a:gd name="connsiteY3" fmla="*/ 125668 h 516074"/>
              <a:gd name="connsiteX4" fmla="*/ 429005 w 892622"/>
              <a:gd name="connsiteY4" fmla="*/ 198653 h 516074"/>
              <a:gd name="connsiteX5" fmla="*/ 851463 w 892622"/>
              <a:gd name="connsiteY5" fmla="*/ 54831 h 516074"/>
              <a:gd name="connsiteX6" fmla="*/ 854478 w 892622"/>
              <a:gd name="connsiteY6" fmla="*/ 192772 h 516074"/>
              <a:gd name="connsiteX0" fmla="*/ 892578 w 892622"/>
              <a:gd name="connsiteY0" fmla="*/ 87997 h 516074"/>
              <a:gd name="connsiteX1" fmla="*/ 468804 w 892622"/>
              <a:gd name="connsiteY1" fmla="*/ 516033 h 516074"/>
              <a:gd name="connsiteX2" fmla="*/ 3619 w 892622"/>
              <a:gd name="connsiteY2" fmla="*/ 68518 h 516074"/>
              <a:gd name="connsiteX0" fmla="*/ 859680 w 897824"/>
              <a:gd name="connsiteY0" fmla="*/ 192772 h 516074"/>
              <a:gd name="connsiteX1" fmla="*/ 582777 w 897824"/>
              <a:gd name="connsiteY1" fmla="*/ 487851 h 516074"/>
              <a:gd name="connsiteX2" fmla="*/ 233500 w 897824"/>
              <a:gd name="connsiteY2" fmla="*/ 470789 h 516074"/>
              <a:gd name="connsiteX3" fmla="*/ 20727 w 897824"/>
              <a:gd name="connsiteY3" fmla="*/ 125668 h 516074"/>
              <a:gd name="connsiteX4" fmla="*/ 434207 w 897824"/>
              <a:gd name="connsiteY4" fmla="*/ 198653 h 516074"/>
              <a:gd name="connsiteX5" fmla="*/ 856665 w 897824"/>
              <a:gd name="connsiteY5" fmla="*/ 54831 h 516074"/>
              <a:gd name="connsiteX6" fmla="*/ 859680 w 897824"/>
              <a:gd name="connsiteY6" fmla="*/ 192772 h 516074"/>
              <a:gd name="connsiteX0" fmla="*/ 897780 w 897824"/>
              <a:gd name="connsiteY0" fmla="*/ 87997 h 516074"/>
              <a:gd name="connsiteX1" fmla="*/ 474006 w 897824"/>
              <a:gd name="connsiteY1" fmla="*/ 516033 h 516074"/>
              <a:gd name="connsiteX2" fmla="*/ 8821 w 897824"/>
              <a:gd name="connsiteY2" fmla="*/ 68518 h 516074"/>
              <a:gd name="connsiteX0" fmla="*/ 863416 w 901560"/>
              <a:gd name="connsiteY0" fmla="*/ 192772 h 516074"/>
              <a:gd name="connsiteX1" fmla="*/ 586513 w 901560"/>
              <a:gd name="connsiteY1" fmla="*/ 487851 h 516074"/>
              <a:gd name="connsiteX2" fmla="*/ 237236 w 901560"/>
              <a:gd name="connsiteY2" fmla="*/ 470789 h 516074"/>
              <a:gd name="connsiteX3" fmla="*/ 24463 w 901560"/>
              <a:gd name="connsiteY3" fmla="*/ 125668 h 516074"/>
              <a:gd name="connsiteX4" fmla="*/ 437943 w 901560"/>
              <a:gd name="connsiteY4" fmla="*/ 198653 h 516074"/>
              <a:gd name="connsiteX5" fmla="*/ 860401 w 901560"/>
              <a:gd name="connsiteY5" fmla="*/ 54831 h 516074"/>
              <a:gd name="connsiteX6" fmla="*/ 863416 w 901560"/>
              <a:gd name="connsiteY6" fmla="*/ 192772 h 516074"/>
              <a:gd name="connsiteX0" fmla="*/ 901516 w 901560"/>
              <a:gd name="connsiteY0" fmla="*/ 87997 h 516074"/>
              <a:gd name="connsiteX1" fmla="*/ 477742 w 901560"/>
              <a:gd name="connsiteY1" fmla="*/ 516033 h 516074"/>
              <a:gd name="connsiteX2" fmla="*/ 12557 w 901560"/>
              <a:gd name="connsiteY2" fmla="*/ 68518 h 516074"/>
              <a:gd name="connsiteX0" fmla="*/ 863416 w 901560"/>
              <a:gd name="connsiteY0" fmla="*/ 192772 h 516074"/>
              <a:gd name="connsiteX1" fmla="*/ 586513 w 901560"/>
              <a:gd name="connsiteY1" fmla="*/ 487851 h 516074"/>
              <a:gd name="connsiteX2" fmla="*/ 237236 w 901560"/>
              <a:gd name="connsiteY2" fmla="*/ 470789 h 516074"/>
              <a:gd name="connsiteX3" fmla="*/ 24463 w 901560"/>
              <a:gd name="connsiteY3" fmla="*/ 125668 h 516074"/>
              <a:gd name="connsiteX4" fmla="*/ 437943 w 901560"/>
              <a:gd name="connsiteY4" fmla="*/ 198653 h 516074"/>
              <a:gd name="connsiteX5" fmla="*/ 860401 w 901560"/>
              <a:gd name="connsiteY5" fmla="*/ 54831 h 516074"/>
              <a:gd name="connsiteX6" fmla="*/ 863416 w 901560"/>
              <a:gd name="connsiteY6" fmla="*/ 192772 h 516074"/>
              <a:gd name="connsiteX0" fmla="*/ 901516 w 901560"/>
              <a:gd name="connsiteY0" fmla="*/ 87997 h 516074"/>
              <a:gd name="connsiteX1" fmla="*/ 477742 w 901560"/>
              <a:gd name="connsiteY1" fmla="*/ 516033 h 516074"/>
              <a:gd name="connsiteX2" fmla="*/ 12557 w 901560"/>
              <a:gd name="connsiteY2" fmla="*/ 68518 h 516074"/>
              <a:gd name="connsiteX0" fmla="*/ 866737 w 904881"/>
              <a:gd name="connsiteY0" fmla="*/ 192772 h 516199"/>
              <a:gd name="connsiteX1" fmla="*/ 589834 w 904881"/>
              <a:gd name="connsiteY1" fmla="*/ 487851 h 516199"/>
              <a:gd name="connsiteX2" fmla="*/ 240557 w 904881"/>
              <a:gd name="connsiteY2" fmla="*/ 470789 h 516199"/>
              <a:gd name="connsiteX3" fmla="*/ 27784 w 904881"/>
              <a:gd name="connsiteY3" fmla="*/ 125668 h 516199"/>
              <a:gd name="connsiteX4" fmla="*/ 441264 w 904881"/>
              <a:gd name="connsiteY4" fmla="*/ 198653 h 516199"/>
              <a:gd name="connsiteX5" fmla="*/ 863722 w 904881"/>
              <a:gd name="connsiteY5" fmla="*/ 54831 h 516199"/>
              <a:gd name="connsiteX6" fmla="*/ 866737 w 904881"/>
              <a:gd name="connsiteY6" fmla="*/ 192772 h 516199"/>
              <a:gd name="connsiteX0" fmla="*/ 904837 w 904881"/>
              <a:gd name="connsiteY0" fmla="*/ 87997 h 516199"/>
              <a:gd name="connsiteX1" fmla="*/ 481063 w 904881"/>
              <a:gd name="connsiteY1" fmla="*/ 516033 h 516199"/>
              <a:gd name="connsiteX2" fmla="*/ 15878 w 904881"/>
              <a:gd name="connsiteY2" fmla="*/ 68518 h 516199"/>
              <a:gd name="connsiteX0" fmla="*/ 866738 w 904893"/>
              <a:gd name="connsiteY0" fmla="*/ 192772 h 516123"/>
              <a:gd name="connsiteX1" fmla="*/ 589835 w 904893"/>
              <a:gd name="connsiteY1" fmla="*/ 487851 h 516123"/>
              <a:gd name="connsiteX2" fmla="*/ 240558 w 904893"/>
              <a:gd name="connsiteY2" fmla="*/ 470789 h 516123"/>
              <a:gd name="connsiteX3" fmla="*/ 27785 w 904893"/>
              <a:gd name="connsiteY3" fmla="*/ 125668 h 516123"/>
              <a:gd name="connsiteX4" fmla="*/ 441265 w 904893"/>
              <a:gd name="connsiteY4" fmla="*/ 198653 h 516123"/>
              <a:gd name="connsiteX5" fmla="*/ 863723 w 904893"/>
              <a:gd name="connsiteY5" fmla="*/ 54831 h 516123"/>
              <a:gd name="connsiteX6" fmla="*/ 866738 w 904893"/>
              <a:gd name="connsiteY6" fmla="*/ 192772 h 516123"/>
              <a:gd name="connsiteX0" fmla="*/ 904838 w 904893"/>
              <a:gd name="connsiteY0" fmla="*/ 87997 h 516123"/>
              <a:gd name="connsiteX1" fmla="*/ 481064 w 904893"/>
              <a:gd name="connsiteY1" fmla="*/ 516033 h 516123"/>
              <a:gd name="connsiteX2" fmla="*/ 15879 w 904893"/>
              <a:gd name="connsiteY2" fmla="*/ 68518 h 516123"/>
              <a:gd name="connsiteX0" fmla="*/ 851196 w 889351"/>
              <a:gd name="connsiteY0" fmla="*/ 192772 h 516123"/>
              <a:gd name="connsiteX1" fmla="*/ 574293 w 889351"/>
              <a:gd name="connsiteY1" fmla="*/ 487851 h 516123"/>
              <a:gd name="connsiteX2" fmla="*/ 225016 w 889351"/>
              <a:gd name="connsiteY2" fmla="*/ 470789 h 516123"/>
              <a:gd name="connsiteX3" fmla="*/ 12243 w 889351"/>
              <a:gd name="connsiteY3" fmla="*/ 125668 h 516123"/>
              <a:gd name="connsiteX4" fmla="*/ 425723 w 889351"/>
              <a:gd name="connsiteY4" fmla="*/ 198653 h 516123"/>
              <a:gd name="connsiteX5" fmla="*/ 848181 w 889351"/>
              <a:gd name="connsiteY5" fmla="*/ 54831 h 516123"/>
              <a:gd name="connsiteX6" fmla="*/ 851196 w 889351"/>
              <a:gd name="connsiteY6" fmla="*/ 192772 h 516123"/>
              <a:gd name="connsiteX0" fmla="*/ 889296 w 889351"/>
              <a:gd name="connsiteY0" fmla="*/ 87997 h 516123"/>
              <a:gd name="connsiteX1" fmla="*/ 465522 w 889351"/>
              <a:gd name="connsiteY1" fmla="*/ 516033 h 516123"/>
              <a:gd name="connsiteX2" fmla="*/ 337 w 889351"/>
              <a:gd name="connsiteY2" fmla="*/ 68518 h 516123"/>
              <a:gd name="connsiteX0" fmla="*/ 852030 w 890185"/>
              <a:gd name="connsiteY0" fmla="*/ 192772 h 516151"/>
              <a:gd name="connsiteX1" fmla="*/ 575127 w 890185"/>
              <a:gd name="connsiteY1" fmla="*/ 487851 h 516151"/>
              <a:gd name="connsiteX2" fmla="*/ 225850 w 890185"/>
              <a:gd name="connsiteY2" fmla="*/ 470789 h 516151"/>
              <a:gd name="connsiteX3" fmla="*/ 13077 w 890185"/>
              <a:gd name="connsiteY3" fmla="*/ 125668 h 516151"/>
              <a:gd name="connsiteX4" fmla="*/ 426557 w 890185"/>
              <a:gd name="connsiteY4" fmla="*/ 198653 h 516151"/>
              <a:gd name="connsiteX5" fmla="*/ 849015 w 890185"/>
              <a:gd name="connsiteY5" fmla="*/ 54831 h 516151"/>
              <a:gd name="connsiteX6" fmla="*/ 852030 w 890185"/>
              <a:gd name="connsiteY6" fmla="*/ 192772 h 516151"/>
              <a:gd name="connsiteX0" fmla="*/ 890130 w 890185"/>
              <a:gd name="connsiteY0" fmla="*/ 87997 h 516151"/>
              <a:gd name="connsiteX1" fmla="*/ 466356 w 890185"/>
              <a:gd name="connsiteY1" fmla="*/ 516033 h 516151"/>
              <a:gd name="connsiteX2" fmla="*/ 1171 w 890185"/>
              <a:gd name="connsiteY2" fmla="*/ 68518 h 516151"/>
              <a:gd name="connsiteX0" fmla="*/ 853632 w 891787"/>
              <a:gd name="connsiteY0" fmla="*/ 192772 h 516183"/>
              <a:gd name="connsiteX1" fmla="*/ 576729 w 891787"/>
              <a:gd name="connsiteY1" fmla="*/ 487851 h 516183"/>
              <a:gd name="connsiteX2" fmla="*/ 227452 w 891787"/>
              <a:gd name="connsiteY2" fmla="*/ 470789 h 516183"/>
              <a:gd name="connsiteX3" fmla="*/ 14679 w 891787"/>
              <a:gd name="connsiteY3" fmla="*/ 125668 h 516183"/>
              <a:gd name="connsiteX4" fmla="*/ 428159 w 891787"/>
              <a:gd name="connsiteY4" fmla="*/ 198653 h 516183"/>
              <a:gd name="connsiteX5" fmla="*/ 850617 w 891787"/>
              <a:gd name="connsiteY5" fmla="*/ 54831 h 516183"/>
              <a:gd name="connsiteX6" fmla="*/ 853632 w 891787"/>
              <a:gd name="connsiteY6" fmla="*/ 192772 h 516183"/>
              <a:gd name="connsiteX0" fmla="*/ 891732 w 891787"/>
              <a:gd name="connsiteY0" fmla="*/ 87997 h 516183"/>
              <a:gd name="connsiteX1" fmla="*/ 467958 w 891787"/>
              <a:gd name="connsiteY1" fmla="*/ 516033 h 516183"/>
              <a:gd name="connsiteX2" fmla="*/ 2773 w 891787"/>
              <a:gd name="connsiteY2" fmla="*/ 68518 h 516183"/>
              <a:gd name="connsiteX0" fmla="*/ 852927 w 891082"/>
              <a:gd name="connsiteY0" fmla="*/ 192772 h 516126"/>
              <a:gd name="connsiteX1" fmla="*/ 576024 w 891082"/>
              <a:gd name="connsiteY1" fmla="*/ 487851 h 516126"/>
              <a:gd name="connsiteX2" fmla="*/ 226747 w 891082"/>
              <a:gd name="connsiteY2" fmla="*/ 470789 h 516126"/>
              <a:gd name="connsiteX3" fmla="*/ 13974 w 891082"/>
              <a:gd name="connsiteY3" fmla="*/ 125668 h 516126"/>
              <a:gd name="connsiteX4" fmla="*/ 427454 w 891082"/>
              <a:gd name="connsiteY4" fmla="*/ 198653 h 516126"/>
              <a:gd name="connsiteX5" fmla="*/ 849912 w 891082"/>
              <a:gd name="connsiteY5" fmla="*/ 54831 h 516126"/>
              <a:gd name="connsiteX6" fmla="*/ 852927 w 891082"/>
              <a:gd name="connsiteY6" fmla="*/ 192772 h 516126"/>
              <a:gd name="connsiteX0" fmla="*/ 891027 w 891082"/>
              <a:gd name="connsiteY0" fmla="*/ 87997 h 516126"/>
              <a:gd name="connsiteX1" fmla="*/ 467253 w 891082"/>
              <a:gd name="connsiteY1" fmla="*/ 516033 h 516126"/>
              <a:gd name="connsiteX2" fmla="*/ 2068 w 891082"/>
              <a:gd name="connsiteY2" fmla="*/ 68518 h 516126"/>
              <a:gd name="connsiteX0" fmla="*/ 852927 w 891082"/>
              <a:gd name="connsiteY0" fmla="*/ 192772 h 516126"/>
              <a:gd name="connsiteX1" fmla="*/ 576024 w 891082"/>
              <a:gd name="connsiteY1" fmla="*/ 487851 h 516126"/>
              <a:gd name="connsiteX2" fmla="*/ 226747 w 891082"/>
              <a:gd name="connsiteY2" fmla="*/ 470789 h 516126"/>
              <a:gd name="connsiteX3" fmla="*/ 13974 w 891082"/>
              <a:gd name="connsiteY3" fmla="*/ 125668 h 516126"/>
              <a:gd name="connsiteX4" fmla="*/ 427454 w 891082"/>
              <a:gd name="connsiteY4" fmla="*/ 198653 h 516126"/>
              <a:gd name="connsiteX5" fmla="*/ 849912 w 891082"/>
              <a:gd name="connsiteY5" fmla="*/ 54831 h 516126"/>
              <a:gd name="connsiteX6" fmla="*/ 852927 w 891082"/>
              <a:gd name="connsiteY6" fmla="*/ 192772 h 516126"/>
              <a:gd name="connsiteX0" fmla="*/ 891027 w 891082"/>
              <a:gd name="connsiteY0" fmla="*/ 87997 h 516126"/>
              <a:gd name="connsiteX1" fmla="*/ 467253 w 891082"/>
              <a:gd name="connsiteY1" fmla="*/ 516033 h 516126"/>
              <a:gd name="connsiteX2" fmla="*/ 2068 w 891082"/>
              <a:gd name="connsiteY2" fmla="*/ 68518 h 516126"/>
              <a:gd name="connsiteX0" fmla="*/ 852927 w 891082"/>
              <a:gd name="connsiteY0" fmla="*/ 192772 h 516126"/>
              <a:gd name="connsiteX1" fmla="*/ 576024 w 891082"/>
              <a:gd name="connsiteY1" fmla="*/ 487851 h 516126"/>
              <a:gd name="connsiteX2" fmla="*/ 226747 w 891082"/>
              <a:gd name="connsiteY2" fmla="*/ 470789 h 516126"/>
              <a:gd name="connsiteX3" fmla="*/ 13974 w 891082"/>
              <a:gd name="connsiteY3" fmla="*/ 125668 h 516126"/>
              <a:gd name="connsiteX4" fmla="*/ 427454 w 891082"/>
              <a:gd name="connsiteY4" fmla="*/ 198653 h 516126"/>
              <a:gd name="connsiteX5" fmla="*/ 849912 w 891082"/>
              <a:gd name="connsiteY5" fmla="*/ 54831 h 516126"/>
              <a:gd name="connsiteX6" fmla="*/ 852927 w 891082"/>
              <a:gd name="connsiteY6" fmla="*/ 192772 h 516126"/>
              <a:gd name="connsiteX0" fmla="*/ 891027 w 891082"/>
              <a:gd name="connsiteY0" fmla="*/ 87997 h 516126"/>
              <a:gd name="connsiteX1" fmla="*/ 467253 w 891082"/>
              <a:gd name="connsiteY1" fmla="*/ 516033 h 516126"/>
              <a:gd name="connsiteX2" fmla="*/ 2068 w 891082"/>
              <a:gd name="connsiteY2" fmla="*/ 68518 h 516126"/>
              <a:gd name="connsiteX0" fmla="*/ 852282 w 890437"/>
              <a:gd name="connsiteY0" fmla="*/ 192772 h 516323"/>
              <a:gd name="connsiteX1" fmla="*/ 575379 w 890437"/>
              <a:gd name="connsiteY1" fmla="*/ 487851 h 516323"/>
              <a:gd name="connsiteX2" fmla="*/ 226102 w 890437"/>
              <a:gd name="connsiteY2" fmla="*/ 470789 h 516323"/>
              <a:gd name="connsiteX3" fmla="*/ 13329 w 890437"/>
              <a:gd name="connsiteY3" fmla="*/ 125668 h 516323"/>
              <a:gd name="connsiteX4" fmla="*/ 426809 w 890437"/>
              <a:gd name="connsiteY4" fmla="*/ 198653 h 516323"/>
              <a:gd name="connsiteX5" fmla="*/ 849267 w 890437"/>
              <a:gd name="connsiteY5" fmla="*/ 54831 h 516323"/>
              <a:gd name="connsiteX6" fmla="*/ 852282 w 890437"/>
              <a:gd name="connsiteY6" fmla="*/ 192772 h 516323"/>
              <a:gd name="connsiteX0" fmla="*/ 890382 w 890437"/>
              <a:gd name="connsiteY0" fmla="*/ 87997 h 516323"/>
              <a:gd name="connsiteX1" fmla="*/ 466608 w 890437"/>
              <a:gd name="connsiteY1" fmla="*/ 516033 h 516323"/>
              <a:gd name="connsiteX2" fmla="*/ 1423 w 890437"/>
              <a:gd name="connsiteY2" fmla="*/ 68518 h 516323"/>
              <a:gd name="connsiteX0" fmla="*/ 852282 w 890427"/>
              <a:gd name="connsiteY0" fmla="*/ 192772 h 516041"/>
              <a:gd name="connsiteX1" fmla="*/ 575379 w 890427"/>
              <a:gd name="connsiteY1" fmla="*/ 487851 h 516041"/>
              <a:gd name="connsiteX2" fmla="*/ 226102 w 890427"/>
              <a:gd name="connsiteY2" fmla="*/ 470789 h 516041"/>
              <a:gd name="connsiteX3" fmla="*/ 13329 w 890427"/>
              <a:gd name="connsiteY3" fmla="*/ 125668 h 516041"/>
              <a:gd name="connsiteX4" fmla="*/ 426809 w 890427"/>
              <a:gd name="connsiteY4" fmla="*/ 198653 h 516041"/>
              <a:gd name="connsiteX5" fmla="*/ 849267 w 890427"/>
              <a:gd name="connsiteY5" fmla="*/ 54831 h 516041"/>
              <a:gd name="connsiteX6" fmla="*/ 852282 w 890427"/>
              <a:gd name="connsiteY6" fmla="*/ 192772 h 516041"/>
              <a:gd name="connsiteX0" fmla="*/ 890382 w 890427"/>
              <a:gd name="connsiteY0" fmla="*/ 87997 h 516041"/>
              <a:gd name="connsiteX1" fmla="*/ 466608 w 890427"/>
              <a:gd name="connsiteY1" fmla="*/ 516033 h 516041"/>
              <a:gd name="connsiteX2" fmla="*/ 1423 w 890427"/>
              <a:gd name="connsiteY2" fmla="*/ 68518 h 516041"/>
              <a:gd name="connsiteX0" fmla="*/ 852345 w 890489"/>
              <a:gd name="connsiteY0" fmla="*/ 192772 h 516104"/>
              <a:gd name="connsiteX1" fmla="*/ 575442 w 890489"/>
              <a:gd name="connsiteY1" fmla="*/ 487851 h 516104"/>
              <a:gd name="connsiteX2" fmla="*/ 226165 w 890489"/>
              <a:gd name="connsiteY2" fmla="*/ 470789 h 516104"/>
              <a:gd name="connsiteX3" fmla="*/ 13392 w 890489"/>
              <a:gd name="connsiteY3" fmla="*/ 125668 h 516104"/>
              <a:gd name="connsiteX4" fmla="*/ 426872 w 890489"/>
              <a:gd name="connsiteY4" fmla="*/ 198653 h 516104"/>
              <a:gd name="connsiteX5" fmla="*/ 849330 w 890489"/>
              <a:gd name="connsiteY5" fmla="*/ 54831 h 516104"/>
              <a:gd name="connsiteX6" fmla="*/ 852345 w 890489"/>
              <a:gd name="connsiteY6" fmla="*/ 192772 h 516104"/>
              <a:gd name="connsiteX0" fmla="*/ 890445 w 890489"/>
              <a:gd name="connsiteY0" fmla="*/ 87997 h 516104"/>
              <a:gd name="connsiteX1" fmla="*/ 466671 w 890489"/>
              <a:gd name="connsiteY1" fmla="*/ 516033 h 516104"/>
              <a:gd name="connsiteX2" fmla="*/ 1486 w 890489"/>
              <a:gd name="connsiteY2" fmla="*/ 68518 h 516104"/>
              <a:gd name="connsiteX0" fmla="*/ 854477 w 892621"/>
              <a:gd name="connsiteY0" fmla="*/ 192772 h 516104"/>
              <a:gd name="connsiteX1" fmla="*/ 577574 w 892621"/>
              <a:gd name="connsiteY1" fmla="*/ 487851 h 516104"/>
              <a:gd name="connsiteX2" fmla="*/ 228297 w 892621"/>
              <a:gd name="connsiteY2" fmla="*/ 470789 h 516104"/>
              <a:gd name="connsiteX3" fmla="*/ 15524 w 892621"/>
              <a:gd name="connsiteY3" fmla="*/ 125668 h 516104"/>
              <a:gd name="connsiteX4" fmla="*/ 429004 w 892621"/>
              <a:gd name="connsiteY4" fmla="*/ 198653 h 516104"/>
              <a:gd name="connsiteX5" fmla="*/ 851462 w 892621"/>
              <a:gd name="connsiteY5" fmla="*/ 54831 h 516104"/>
              <a:gd name="connsiteX6" fmla="*/ 854477 w 892621"/>
              <a:gd name="connsiteY6" fmla="*/ 192772 h 516104"/>
              <a:gd name="connsiteX0" fmla="*/ 892577 w 892621"/>
              <a:gd name="connsiteY0" fmla="*/ 87997 h 516104"/>
              <a:gd name="connsiteX1" fmla="*/ 468803 w 892621"/>
              <a:gd name="connsiteY1" fmla="*/ 516033 h 516104"/>
              <a:gd name="connsiteX2" fmla="*/ 3618 w 892621"/>
              <a:gd name="connsiteY2" fmla="*/ 68518 h 516104"/>
              <a:gd name="connsiteX0" fmla="*/ 854477 w 892629"/>
              <a:gd name="connsiteY0" fmla="*/ 192772 h 516051"/>
              <a:gd name="connsiteX1" fmla="*/ 577574 w 892629"/>
              <a:gd name="connsiteY1" fmla="*/ 487851 h 516051"/>
              <a:gd name="connsiteX2" fmla="*/ 228297 w 892629"/>
              <a:gd name="connsiteY2" fmla="*/ 470789 h 516051"/>
              <a:gd name="connsiteX3" fmla="*/ 15524 w 892629"/>
              <a:gd name="connsiteY3" fmla="*/ 125668 h 516051"/>
              <a:gd name="connsiteX4" fmla="*/ 429004 w 892629"/>
              <a:gd name="connsiteY4" fmla="*/ 198653 h 516051"/>
              <a:gd name="connsiteX5" fmla="*/ 851462 w 892629"/>
              <a:gd name="connsiteY5" fmla="*/ 54831 h 516051"/>
              <a:gd name="connsiteX6" fmla="*/ 854477 w 892629"/>
              <a:gd name="connsiteY6" fmla="*/ 192772 h 516051"/>
              <a:gd name="connsiteX0" fmla="*/ 892577 w 892629"/>
              <a:gd name="connsiteY0" fmla="*/ 87997 h 516051"/>
              <a:gd name="connsiteX1" fmla="*/ 468803 w 892629"/>
              <a:gd name="connsiteY1" fmla="*/ 516033 h 516051"/>
              <a:gd name="connsiteX2" fmla="*/ 3618 w 892629"/>
              <a:gd name="connsiteY2" fmla="*/ 68518 h 516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92629" h="516051" stroke="0" extrusionOk="0">
                <a:moveTo>
                  <a:pt x="854477" y="192772"/>
                </a:moveTo>
                <a:cubicBezTo>
                  <a:pt x="857920" y="323790"/>
                  <a:pt x="746898" y="442101"/>
                  <a:pt x="577574" y="487851"/>
                </a:cubicBezTo>
                <a:cubicBezTo>
                  <a:pt x="463164" y="518764"/>
                  <a:pt x="335957" y="512550"/>
                  <a:pt x="228297" y="470789"/>
                </a:cubicBezTo>
                <a:cubicBezTo>
                  <a:pt x="57145" y="404400"/>
                  <a:pt x="-30378" y="262437"/>
                  <a:pt x="15524" y="125668"/>
                </a:cubicBezTo>
                <a:lnTo>
                  <a:pt x="429004" y="198653"/>
                </a:lnTo>
                <a:cubicBezTo>
                  <a:pt x="552055" y="203913"/>
                  <a:pt x="837701" y="-127546"/>
                  <a:pt x="851462" y="54831"/>
                </a:cubicBezTo>
                <a:cubicBezTo>
                  <a:pt x="865223" y="237208"/>
                  <a:pt x="852897" y="113856"/>
                  <a:pt x="854477" y="192772"/>
                </a:cubicBezTo>
                <a:close/>
              </a:path>
              <a:path w="892629" h="516051" fill="none">
                <a:moveTo>
                  <a:pt x="892577" y="87997"/>
                </a:moveTo>
                <a:cubicBezTo>
                  <a:pt x="896664" y="412518"/>
                  <a:pt x="659825" y="514478"/>
                  <a:pt x="468803" y="516033"/>
                </a:cubicBezTo>
                <a:cubicBezTo>
                  <a:pt x="320612" y="517239"/>
                  <a:pt x="-39903" y="460080"/>
                  <a:pt x="3618" y="68518"/>
                </a:cubicBezTo>
              </a:path>
            </a:pathLst>
          </a:custGeom>
          <a:ln w="50800">
            <a:solidFill>
              <a:srgbClr val="2DB6B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b="1" dirty="0"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E8B2398-B8A7-4467-9274-A14A454B358F}"/>
              </a:ext>
            </a:extLst>
          </p:cNvPr>
          <p:cNvSpPr txBox="1"/>
          <p:nvPr/>
        </p:nvSpPr>
        <p:spPr>
          <a:xfrm>
            <a:off x="4596470" y="2845652"/>
            <a:ext cx="149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000" b="1" dirty="0">
                <a:latin typeface="Kalam" panose="02000000000000000000" pitchFamily="2" charset="0"/>
                <a:cs typeface="Kalam" panose="02000000000000000000" pitchFamily="2" charset="0"/>
              </a:rPr>
              <a:t>10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52E8B5B-3054-4479-93BC-8D9A7DDA8201}"/>
              </a:ext>
            </a:extLst>
          </p:cNvPr>
          <p:cNvSpPr txBox="1"/>
          <p:nvPr/>
        </p:nvSpPr>
        <p:spPr>
          <a:xfrm>
            <a:off x="4596470" y="3208610"/>
            <a:ext cx="149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000" b="1" dirty="0">
                <a:latin typeface="Kalam" panose="02000000000000000000" pitchFamily="2" charset="0"/>
                <a:cs typeface="Kalam" panose="02000000000000000000" pitchFamily="2" charset="0"/>
              </a:rPr>
              <a:t>10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5F84E21-4A33-48BC-BD13-2A1650B20C64}"/>
              </a:ext>
            </a:extLst>
          </p:cNvPr>
          <p:cNvSpPr txBox="1"/>
          <p:nvPr/>
        </p:nvSpPr>
        <p:spPr>
          <a:xfrm>
            <a:off x="4961519" y="2839033"/>
            <a:ext cx="149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000" b="1" dirty="0">
                <a:latin typeface="Kalam" panose="02000000000000000000" pitchFamily="2" charset="0"/>
                <a:cs typeface="Kalam" panose="02000000000000000000" pitchFamily="2" charset="0"/>
              </a:rPr>
              <a:t>10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AC17759-297B-46DB-B244-51863BFE1F07}"/>
              </a:ext>
            </a:extLst>
          </p:cNvPr>
          <p:cNvSpPr/>
          <p:nvPr/>
        </p:nvSpPr>
        <p:spPr>
          <a:xfrm>
            <a:off x="4893100" y="3142816"/>
            <a:ext cx="286636" cy="286636"/>
          </a:xfrm>
          <a:prstGeom prst="ellipse">
            <a:avLst/>
          </a:prstGeom>
          <a:solidFill>
            <a:srgbClr val="FFD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n>
                <a:solidFill>
                  <a:sysClr val="windowText" lastClr="000000"/>
                </a:solidFill>
              </a:ln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DB1C112-1D75-4EDA-B8A7-AB87739229E1}"/>
              </a:ext>
            </a:extLst>
          </p:cNvPr>
          <p:cNvSpPr txBox="1"/>
          <p:nvPr/>
        </p:nvSpPr>
        <p:spPr>
          <a:xfrm>
            <a:off x="4961519" y="3200983"/>
            <a:ext cx="149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000" b="1" dirty="0">
                <a:latin typeface="Kalam" panose="02000000000000000000" pitchFamily="2" charset="0"/>
                <a:cs typeface="Kalam" panose="02000000000000000000" pitchFamily="2" charset="0"/>
              </a:rPr>
              <a:t>10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288BA8F5-CE97-422A-843C-1D9A1F44F20B}"/>
              </a:ext>
            </a:extLst>
          </p:cNvPr>
          <p:cNvGrpSpPr/>
          <p:nvPr/>
        </p:nvGrpSpPr>
        <p:grpSpPr>
          <a:xfrm>
            <a:off x="5442955" y="2779278"/>
            <a:ext cx="286636" cy="286636"/>
            <a:chOff x="1491522" y="3493670"/>
            <a:chExt cx="286636" cy="286636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06A678F2-190C-497E-ADF0-7F297EBBA20A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  <a:latin typeface="Kalam" panose="02000000000000000000" pitchFamily="2" charset="0"/>
                <a:cs typeface="Kalam" panose="02000000000000000000" pitchFamily="2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10C4D5E4-B535-4188-B71A-478F19800797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>
                  <a:latin typeface="Kalam" panose="02000000000000000000" pitchFamily="2" charset="0"/>
                  <a:cs typeface="Kalam" panose="02000000000000000000" pitchFamily="2" charset="0"/>
                </a:rPr>
                <a:t>1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177ED40-84E2-4AF7-9496-46ABCAA98AAB}"/>
              </a:ext>
            </a:extLst>
          </p:cNvPr>
          <p:cNvGrpSpPr/>
          <p:nvPr/>
        </p:nvGrpSpPr>
        <p:grpSpPr>
          <a:xfrm>
            <a:off x="5850352" y="2779278"/>
            <a:ext cx="286636" cy="286636"/>
            <a:chOff x="1491522" y="3493670"/>
            <a:chExt cx="286636" cy="286636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7D185ED2-B551-47AC-BB8B-33487BABFA96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  <a:latin typeface="Kalam" panose="02000000000000000000" pitchFamily="2" charset="0"/>
                <a:cs typeface="Kalam" panose="02000000000000000000" pitchFamily="2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7C115CAC-DDB0-45C4-9E99-09141376B764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>
                  <a:latin typeface="Kalam" panose="02000000000000000000" pitchFamily="2" charset="0"/>
                  <a:cs typeface="Kalam" panose="02000000000000000000" pitchFamily="2" charset="0"/>
                </a:rPr>
                <a:t>1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26C31ACD-8454-4B37-9B60-97AD2BC66948}"/>
              </a:ext>
            </a:extLst>
          </p:cNvPr>
          <p:cNvGrpSpPr/>
          <p:nvPr/>
        </p:nvGrpSpPr>
        <p:grpSpPr>
          <a:xfrm>
            <a:off x="5442955" y="3138053"/>
            <a:ext cx="286636" cy="286636"/>
            <a:chOff x="1491522" y="3493670"/>
            <a:chExt cx="286636" cy="286636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153EEF70-9977-4D9A-BFBE-80537BB9A314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  <a:latin typeface="Kalam" panose="02000000000000000000" pitchFamily="2" charset="0"/>
                <a:cs typeface="Kalam" panose="02000000000000000000" pitchFamily="2" charset="0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16C8AC9A-96C5-4936-A9DA-2E915B740EB7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>
                  <a:latin typeface="Kalam" panose="02000000000000000000" pitchFamily="2" charset="0"/>
                  <a:cs typeface="Kalam" panose="02000000000000000000" pitchFamily="2" charset="0"/>
                </a:rPr>
                <a:t>1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C727DE7-72C0-4454-944E-B042783800CB}"/>
              </a:ext>
            </a:extLst>
          </p:cNvPr>
          <p:cNvGrpSpPr/>
          <p:nvPr/>
        </p:nvGrpSpPr>
        <p:grpSpPr>
          <a:xfrm>
            <a:off x="5850352" y="3138053"/>
            <a:ext cx="286636" cy="286636"/>
            <a:chOff x="1491522" y="3493670"/>
            <a:chExt cx="286636" cy="286636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797624E0-7F7E-453F-95E2-DCA4697AE547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  <a:latin typeface="Kalam" panose="02000000000000000000" pitchFamily="2" charset="0"/>
                <a:cs typeface="Kalam" panose="02000000000000000000" pitchFamily="2" charset="0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A0939E2A-40E5-44A9-A7AD-4D95E2241BEA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>
                  <a:latin typeface="Kalam" panose="02000000000000000000" pitchFamily="2" charset="0"/>
                  <a:cs typeface="Kalam" panose="02000000000000000000" pitchFamily="2" charset="0"/>
                </a:rPr>
                <a:t>1</a:t>
              </a:r>
            </a:p>
          </p:txBody>
        </p:sp>
      </p:grp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C42C02A3-D6C8-41CD-B6C5-05E5271C52B0}"/>
              </a:ext>
            </a:extLst>
          </p:cNvPr>
          <p:cNvGrpSpPr/>
          <p:nvPr/>
        </p:nvGrpSpPr>
        <p:grpSpPr>
          <a:xfrm>
            <a:off x="6257749" y="2779278"/>
            <a:ext cx="286636" cy="286636"/>
            <a:chOff x="1491522" y="3493670"/>
            <a:chExt cx="286636" cy="286636"/>
          </a:xfrm>
        </p:grpSpPr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FC59BA98-D584-40E1-9FC5-9B544EDA2620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  <a:latin typeface="Kalam" panose="02000000000000000000" pitchFamily="2" charset="0"/>
                <a:cs typeface="Kalam" panose="02000000000000000000" pitchFamily="2" charset="0"/>
              </a:endParaRPr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3E1E1F6C-271A-495B-AF05-211CD1CBB10F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>
                  <a:latin typeface="Kalam" panose="02000000000000000000" pitchFamily="2" charset="0"/>
                  <a:cs typeface="Kalam" panose="02000000000000000000" pitchFamily="2" charset="0"/>
                </a:rPr>
                <a:t>1</a:t>
              </a:r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4E831652-BAFD-4A8B-8423-D551F4B8EFF3}"/>
              </a:ext>
            </a:extLst>
          </p:cNvPr>
          <p:cNvGrpSpPr/>
          <p:nvPr/>
        </p:nvGrpSpPr>
        <p:grpSpPr>
          <a:xfrm>
            <a:off x="6665146" y="2779278"/>
            <a:ext cx="286636" cy="286636"/>
            <a:chOff x="1491522" y="3493670"/>
            <a:chExt cx="286636" cy="286636"/>
          </a:xfrm>
        </p:grpSpPr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242A530D-873C-4A6C-B867-E8871B7A5219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  <a:latin typeface="Kalam" panose="02000000000000000000" pitchFamily="2" charset="0"/>
                <a:cs typeface="Kalam" panose="02000000000000000000" pitchFamily="2" charset="0"/>
              </a:endParaRP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9E3D569E-31C6-43E9-87F2-A058CA1FB935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>
                  <a:latin typeface="Kalam" panose="02000000000000000000" pitchFamily="2" charset="0"/>
                  <a:cs typeface="Kalam" panose="02000000000000000000" pitchFamily="2" charset="0"/>
                </a:rPr>
                <a:t>1</a:t>
              </a:r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AFBA7703-F3E1-4ADA-85F3-E3F61B254EC7}"/>
              </a:ext>
            </a:extLst>
          </p:cNvPr>
          <p:cNvGrpSpPr/>
          <p:nvPr/>
        </p:nvGrpSpPr>
        <p:grpSpPr>
          <a:xfrm>
            <a:off x="6257749" y="3138053"/>
            <a:ext cx="286636" cy="286636"/>
            <a:chOff x="1491522" y="3493670"/>
            <a:chExt cx="286636" cy="286636"/>
          </a:xfrm>
        </p:grpSpPr>
        <p:sp>
          <p:nvSpPr>
            <p:cNvPr id="108" name="Oval 107">
              <a:extLst>
                <a:ext uri="{FF2B5EF4-FFF2-40B4-BE49-F238E27FC236}">
                  <a16:creationId xmlns:a16="http://schemas.microsoft.com/office/drawing/2014/main" id="{371DE459-ED79-4C6C-B257-0C4C4F60AA4A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  <a:latin typeface="Kalam" panose="02000000000000000000" pitchFamily="2" charset="0"/>
                <a:cs typeface="Kalam" panose="02000000000000000000" pitchFamily="2" charset="0"/>
              </a:endParaRP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E84D2BDE-C217-4B7F-8C03-4B90851BF722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>
                  <a:latin typeface="Kalam" panose="02000000000000000000" pitchFamily="2" charset="0"/>
                  <a:cs typeface="Kalam" panose="02000000000000000000" pitchFamily="2" charset="0"/>
                </a:rPr>
                <a:t>1</a:t>
              </a:r>
            </a:p>
          </p:txBody>
        </p:sp>
      </p:grp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C77A0869-6CFE-4C78-951F-F7C91C1F5B40}"/>
              </a:ext>
            </a:extLst>
          </p:cNvPr>
          <p:cNvGrpSpPr/>
          <p:nvPr/>
        </p:nvGrpSpPr>
        <p:grpSpPr>
          <a:xfrm>
            <a:off x="6665146" y="3138053"/>
            <a:ext cx="286636" cy="286636"/>
            <a:chOff x="1491522" y="3493670"/>
            <a:chExt cx="286636" cy="286636"/>
          </a:xfrm>
        </p:grpSpPr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BD49D9EB-E131-4F0F-839D-D7AB64B46D00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  <a:latin typeface="Kalam" panose="02000000000000000000" pitchFamily="2" charset="0"/>
                <a:cs typeface="Kalam" panose="02000000000000000000" pitchFamily="2" charset="0"/>
              </a:endParaRPr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A80D21D0-BC35-4538-B907-FF45F21550B9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>
                  <a:latin typeface="Kalam" panose="02000000000000000000" pitchFamily="2" charset="0"/>
                  <a:cs typeface="Kalam" panose="02000000000000000000" pitchFamily="2" charset="0"/>
                </a:rPr>
                <a:t>1</a:t>
              </a:r>
            </a:p>
          </p:txBody>
        </p: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DC99B51C-E1A7-4DB3-B3B2-32CA0C4CBBCE}"/>
              </a:ext>
            </a:extLst>
          </p:cNvPr>
          <p:cNvGrpSpPr/>
          <p:nvPr/>
        </p:nvGrpSpPr>
        <p:grpSpPr>
          <a:xfrm>
            <a:off x="7072545" y="2779278"/>
            <a:ext cx="286636" cy="286636"/>
            <a:chOff x="1491522" y="3493670"/>
            <a:chExt cx="286636" cy="286636"/>
          </a:xfrm>
        </p:grpSpPr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22DBF2D8-168D-406F-A577-4F373930AF0A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  <a:latin typeface="Kalam" panose="02000000000000000000" pitchFamily="2" charset="0"/>
                <a:cs typeface="Kalam" panose="02000000000000000000" pitchFamily="2" charset="0"/>
              </a:endParaRPr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690C9FEC-011F-40F4-A69D-65C05FFBE981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>
                  <a:latin typeface="Kalam" panose="02000000000000000000" pitchFamily="2" charset="0"/>
                  <a:cs typeface="Kalam" panose="02000000000000000000" pitchFamily="2" charset="0"/>
                </a:rPr>
                <a:t>1</a:t>
              </a: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29E6058B-5EE5-4439-AC8A-252812A61F4F}"/>
              </a:ext>
            </a:extLst>
          </p:cNvPr>
          <p:cNvGrpSpPr/>
          <p:nvPr/>
        </p:nvGrpSpPr>
        <p:grpSpPr>
          <a:xfrm>
            <a:off x="7072545" y="3138053"/>
            <a:ext cx="286636" cy="286636"/>
            <a:chOff x="1491522" y="3493670"/>
            <a:chExt cx="286636" cy="286636"/>
          </a:xfrm>
        </p:grpSpPr>
        <p:sp>
          <p:nvSpPr>
            <p:cNvPr id="117" name="Oval 116">
              <a:extLst>
                <a:ext uri="{FF2B5EF4-FFF2-40B4-BE49-F238E27FC236}">
                  <a16:creationId xmlns:a16="http://schemas.microsoft.com/office/drawing/2014/main" id="{81197972-5B62-4973-8DE6-74FC780914EF}"/>
                </a:ext>
              </a:extLst>
            </p:cNvPr>
            <p:cNvSpPr/>
            <p:nvPr/>
          </p:nvSpPr>
          <p:spPr>
            <a:xfrm>
              <a:off x="1491522" y="3493670"/>
              <a:ext cx="286636" cy="286636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>
                  <a:solidFill>
                    <a:sysClr val="windowText" lastClr="000000"/>
                  </a:solidFill>
                </a:ln>
                <a:latin typeface="Kalam" panose="02000000000000000000" pitchFamily="2" charset="0"/>
                <a:cs typeface="Kalam" panose="02000000000000000000" pitchFamily="2" charset="0"/>
              </a:endParaRPr>
            </a:p>
          </p:txBody>
        </p:sp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A12B4EDB-FE0A-435A-B7EF-5B59921F82B5}"/>
                </a:ext>
              </a:extLst>
            </p:cNvPr>
            <p:cNvSpPr txBox="1"/>
            <p:nvPr/>
          </p:nvSpPr>
          <p:spPr>
            <a:xfrm>
              <a:off x="1606182" y="3560044"/>
              <a:ext cx="76365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>
                  <a:latin typeface="Kalam" panose="02000000000000000000" pitchFamily="2" charset="0"/>
                  <a:cs typeface="Kalam" panose="02000000000000000000" pitchFamily="2" charset="0"/>
                </a:rPr>
                <a:t>1</a:t>
              </a:r>
            </a:p>
          </p:txBody>
        </p:sp>
      </p:grpSp>
      <p:sp>
        <p:nvSpPr>
          <p:cNvPr id="26" name="Oval 25">
            <a:extLst>
              <a:ext uri="{FF2B5EF4-FFF2-40B4-BE49-F238E27FC236}">
                <a16:creationId xmlns:a16="http://schemas.microsoft.com/office/drawing/2014/main" id="{54992C45-EA7E-4AA9-94E3-B108EB21D03D}"/>
              </a:ext>
            </a:extLst>
          </p:cNvPr>
          <p:cNvSpPr/>
          <p:nvPr/>
        </p:nvSpPr>
        <p:spPr>
          <a:xfrm>
            <a:off x="4720862" y="3651722"/>
            <a:ext cx="286636" cy="286636"/>
          </a:xfrm>
          <a:prstGeom prst="ellipse">
            <a:avLst/>
          </a:prstGeom>
          <a:solidFill>
            <a:srgbClr val="FFD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n>
                <a:solidFill>
                  <a:sysClr val="windowText" lastClr="000000"/>
                </a:solidFill>
              </a:ln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527CCA0-F9A9-4372-A22A-38B8CC982EA6}"/>
              </a:ext>
            </a:extLst>
          </p:cNvPr>
          <p:cNvSpPr txBox="1"/>
          <p:nvPr/>
        </p:nvSpPr>
        <p:spPr>
          <a:xfrm>
            <a:off x="4788329" y="3715638"/>
            <a:ext cx="14979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000" b="1" dirty="0">
                <a:latin typeface="Kalam" panose="02000000000000000000" pitchFamily="2" charset="0"/>
                <a:cs typeface="Kalam" panose="02000000000000000000" pitchFamily="2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794039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3107"/>
            <a:ext cx="2722090" cy="384943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3107"/>
            <a:ext cx="2722090" cy="384943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3" t="1112" r="51178" b="1250"/>
          <a:stretch/>
        </p:blipFill>
        <p:spPr>
          <a:xfrm rot="1615137">
            <a:off x="2636010" y="2903327"/>
            <a:ext cx="720000" cy="2109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2" t="3611" r="3647" b="7916"/>
          <a:stretch/>
        </p:blipFill>
        <p:spPr>
          <a:xfrm rot="1644559">
            <a:off x="1014126" y="2350194"/>
            <a:ext cx="1440000" cy="1960000"/>
          </a:xfrm>
          <a:prstGeom prst="rect">
            <a:avLst/>
          </a:prstGeom>
        </p:spPr>
      </p:pic>
      <p:sp>
        <p:nvSpPr>
          <p:cNvPr id="7" name="Freeform 6"/>
          <p:cNvSpPr/>
          <p:nvPr/>
        </p:nvSpPr>
        <p:spPr>
          <a:xfrm>
            <a:off x="619125" y="3533775"/>
            <a:ext cx="142875" cy="419100"/>
          </a:xfrm>
          <a:custGeom>
            <a:avLst/>
            <a:gdLst>
              <a:gd name="connsiteX0" fmla="*/ 133350 w 142875"/>
              <a:gd name="connsiteY0" fmla="*/ 0 h 419100"/>
              <a:gd name="connsiteX1" fmla="*/ 142875 w 142875"/>
              <a:gd name="connsiteY1" fmla="*/ 419100 h 419100"/>
              <a:gd name="connsiteX2" fmla="*/ 0 w 142875"/>
              <a:gd name="connsiteY2" fmla="*/ 333375 h 419100"/>
              <a:gd name="connsiteX3" fmla="*/ 133350 w 142875"/>
              <a:gd name="connsiteY3" fmla="*/ 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875" h="419100">
                <a:moveTo>
                  <a:pt x="133350" y="0"/>
                </a:moveTo>
                <a:lnTo>
                  <a:pt x="142875" y="419100"/>
                </a:lnTo>
                <a:lnTo>
                  <a:pt x="0" y="333375"/>
                </a:lnTo>
                <a:lnTo>
                  <a:pt x="133350" y="0"/>
                </a:lnTo>
                <a:close/>
              </a:path>
            </a:pathLst>
          </a:custGeom>
          <a:solidFill>
            <a:srgbClr val="F5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48" y="1928692"/>
            <a:ext cx="4038155" cy="416413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AEFC02C1-2E39-4D54-A068-D381C8ECFD19}"/>
              </a:ext>
            </a:extLst>
          </p:cNvPr>
          <p:cNvSpPr/>
          <p:nvPr/>
        </p:nvSpPr>
        <p:spPr>
          <a:xfrm>
            <a:off x="445574" y="702863"/>
            <a:ext cx="296437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Divide 2 Digits by 1 Digit (1)</a:t>
            </a:r>
          </a:p>
        </p:txBody>
      </p:sp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E8DA2091-EBE7-458C-8A4A-D887F048E7FF}"/>
              </a:ext>
            </a:extLst>
          </p:cNvPr>
          <p:cNvSpPr/>
          <p:nvPr/>
        </p:nvSpPr>
        <p:spPr>
          <a:xfrm>
            <a:off x="3648891" y="2889068"/>
            <a:ext cx="1846217" cy="1079863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56288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427BB997-074F-4A73-BCC3-A160949C16AA}" vid="{3779DEE8-1EA6-4D01-BADE-96D173D04F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457</TotalTime>
  <Words>334</Words>
  <Application>Microsoft Office PowerPoint</Application>
  <PresentationFormat>On-screen Show (4:3)</PresentationFormat>
  <Paragraphs>126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Kalam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Jacqui Ford</dc:creator>
  <cp:lastModifiedBy>Beth Martin</cp:lastModifiedBy>
  <cp:revision>348</cp:revision>
  <dcterms:created xsi:type="dcterms:W3CDTF">2019-11-26T12:08:56Z</dcterms:created>
  <dcterms:modified xsi:type="dcterms:W3CDTF">2020-05-20T12:39:56Z</dcterms:modified>
</cp:coreProperties>
</file>