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70" r:id="rId6"/>
    <p:sldId id="271" r:id="rId7"/>
    <p:sldId id="272" r:id="rId8"/>
    <p:sldId id="260" r:id="rId9"/>
    <p:sldId id="261" r:id="rId10"/>
    <p:sldId id="262" r:id="rId11"/>
    <p:sldId id="263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image" Target="../media/image15.emf"/><Relationship Id="rId18" Type="http://schemas.openxmlformats.org/officeDocument/2006/relationships/image" Target="../media/image20.emf"/><Relationship Id="rId26" Type="http://schemas.openxmlformats.org/officeDocument/2006/relationships/image" Target="../media/image28.emf"/><Relationship Id="rId3" Type="http://schemas.openxmlformats.org/officeDocument/2006/relationships/image" Target="../media/image5.emf"/><Relationship Id="rId21" Type="http://schemas.openxmlformats.org/officeDocument/2006/relationships/image" Target="../media/image23.emf"/><Relationship Id="rId7" Type="http://schemas.openxmlformats.org/officeDocument/2006/relationships/image" Target="../media/image9.emf"/><Relationship Id="rId12" Type="http://schemas.openxmlformats.org/officeDocument/2006/relationships/image" Target="../media/image14.emf"/><Relationship Id="rId17" Type="http://schemas.openxmlformats.org/officeDocument/2006/relationships/image" Target="../media/image19.emf"/><Relationship Id="rId25" Type="http://schemas.openxmlformats.org/officeDocument/2006/relationships/image" Target="../media/image27.emf"/><Relationship Id="rId2" Type="http://schemas.openxmlformats.org/officeDocument/2006/relationships/image" Target="../media/image4.emf"/><Relationship Id="rId16" Type="http://schemas.openxmlformats.org/officeDocument/2006/relationships/image" Target="../media/image18.emf"/><Relationship Id="rId20" Type="http://schemas.openxmlformats.org/officeDocument/2006/relationships/image" Target="../media/image22.emf"/><Relationship Id="rId29" Type="http://schemas.openxmlformats.org/officeDocument/2006/relationships/image" Target="../media/image3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11" Type="http://schemas.openxmlformats.org/officeDocument/2006/relationships/image" Target="../media/image13.emf"/><Relationship Id="rId24" Type="http://schemas.openxmlformats.org/officeDocument/2006/relationships/image" Target="../media/image26.emf"/><Relationship Id="rId5" Type="http://schemas.openxmlformats.org/officeDocument/2006/relationships/image" Target="../media/image7.emf"/><Relationship Id="rId15" Type="http://schemas.openxmlformats.org/officeDocument/2006/relationships/image" Target="../media/image17.emf"/><Relationship Id="rId23" Type="http://schemas.openxmlformats.org/officeDocument/2006/relationships/image" Target="../media/image25.emf"/><Relationship Id="rId28" Type="http://schemas.openxmlformats.org/officeDocument/2006/relationships/image" Target="../media/image30.emf"/><Relationship Id="rId10" Type="http://schemas.openxmlformats.org/officeDocument/2006/relationships/image" Target="../media/image12.emf"/><Relationship Id="rId19" Type="http://schemas.openxmlformats.org/officeDocument/2006/relationships/image" Target="../media/image21.emf"/><Relationship Id="rId4" Type="http://schemas.openxmlformats.org/officeDocument/2006/relationships/image" Target="../media/image6.emf"/><Relationship Id="rId9" Type="http://schemas.openxmlformats.org/officeDocument/2006/relationships/image" Target="../media/image11.emf"/><Relationship Id="rId14" Type="http://schemas.openxmlformats.org/officeDocument/2006/relationships/image" Target="../media/image16.emf"/><Relationship Id="rId22" Type="http://schemas.openxmlformats.org/officeDocument/2006/relationships/image" Target="../media/image24.emf"/><Relationship Id="rId27" Type="http://schemas.openxmlformats.org/officeDocument/2006/relationships/image" Target="../media/image29.emf"/><Relationship Id="rId30" Type="http://schemas.openxmlformats.org/officeDocument/2006/relationships/image" Target="../media/image32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Wednesday 1</a:t>
            </a:r>
            <a:r>
              <a:rPr lang="en-GB" sz="3600" baseline="30000" dirty="0" smtClean="0"/>
              <a:t>st</a:t>
            </a:r>
            <a:r>
              <a:rPr lang="en-GB" sz="3600" dirty="0" smtClean="0"/>
              <a:t> April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125" y="5532437"/>
            <a:ext cx="10515600" cy="1325563"/>
          </a:xfrm>
        </p:spPr>
        <p:txBody>
          <a:bodyPr>
            <a:normAutofit/>
          </a:bodyPr>
          <a:lstStyle/>
          <a:p>
            <a:r>
              <a:rPr lang="en-GB" sz="1400" dirty="0" smtClean="0"/>
              <a:t>Special </a:t>
            </a:r>
            <a:r>
              <a:rPr lang="en-GB" sz="1400" dirty="0"/>
              <a:t>friends: – 2 </a:t>
            </a:r>
            <a:r>
              <a:rPr lang="en-GB" sz="1400" dirty="0" smtClean="0"/>
              <a:t>(or </a:t>
            </a:r>
            <a:r>
              <a:rPr lang="en-GB" sz="1400" dirty="0"/>
              <a:t>3 </a:t>
            </a:r>
            <a:r>
              <a:rPr lang="en-GB" sz="1400" dirty="0" smtClean="0"/>
              <a:t>letters) </a:t>
            </a:r>
            <a:r>
              <a:rPr lang="en-GB" sz="1400" dirty="0"/>
              <a:t>which make one sound (digraph or </a:t>
            </a:r>
            <a:r>
              <a:rPr lang="en-GB" sz="1400" dirty="0" err="1"/>
              <a:t>trigraph</a:t>
            </a:r>
            <a:r>
              <a:rPr lang="en-GB" sz="1400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4691" y="623842"/>
            <a:ext cx="10515600" cy="43513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6600" dirty="0" smtClean="0"/>
              <a:t>This week we are thinking about special friends.</a:t>
            </a:r>
          </a:p>
          <a:p>
            <a:pPr marL="0" indent="0" algn="ctr">
              <a:buNone/>
            </a:pPr>
            <a:r>
              <a:rPr lang="en-GB" sz="6600" dirty="0" smtClean="0"/>
              <a:t>Remember: special friends are 2 letters that are working together to make 1 sound.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30026762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 we are practising - </a:t>
            </a:r>
            <a:r>
              <a:rPr lang="en-GB" dirty="0" err="1" smtClean="0"/>
              <a:t>th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03427" y="2090511"/>
            <a:ext cx="5164908" cy="3873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0660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thhhhh</a:t>
            </a:r>
            <a:r>
              <a:rPr lang="en-GB" dirty="0" smtClean="0"/>
              <a:t> The princess in the tower is rescued by the horse. She says: </a:t>
            </a:r>
            <a:r>
              <a:rPr lang="en-GB" dirty="0" err="1" smtClean="0"/>
              <a:t>thhhhankyou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96052" y="2499425"/>
            <a:ext cx="4842465" cy="3631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1792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5593" y="527065"/>
            <a:ext cx="5493012" cy="5491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3971" y="905888"/>
            <a:ext cx="5101126" cy="5099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88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9022" y="500940"/>
            <a:ext cx="5440760" cy="5439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054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1537" y="879763"/>
            <a:ext cx="5101126" cy="5099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at clipart thin, Fat thin Transparent FREE for download on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264" y="696473"/>
            <a:ext cx="5799908" cy="5808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own Arrow 3"/>
          <p:cNvSpPr/>
          <p:nvPr/>
        </p:nvSpPr>
        <p:spPr>
          <a:xfrm rot="10800000">
            <a:off x="4415244" y="5316583"/>
            <a:ext cx="496389" cy="1227908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5777" y="657693"/>
            <a:ext cx="5310132" cy="5308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90</Words>
  <Application>Microsoft Office PowerPoint</Application>
  <PresentationFormat>Widescreen</PresentationFormat>
  <Paragraphs>14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Wednesday 1st April </vt:lpstr>
      <vt:lpstr>Write your name!</vt:lpstr>
      <vt:lpstr>Sound out each word using Fred Fingers</vt:lpstr>
      <vt:lpstr>Use your alphabet chart to help you write.</vt:lpstr>
      <vt:lpstr>Special friends: – 2 (or 3 letters) which make one sound (digraph or trigraph)</vt:lpstr>
      <vt:lpstr>Today we are practising - th</vt:lpstr>
      <vt:lpstr>thhhhh The princess in the tower is rescued by the horse. She says: thhhhankyou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19</cp:revision>
  <dcterms:created xsi:type="dcterms:W3CDTF">2020-03-22T15:29:57Z</dcterms:created>
  <dcterms:modified xsi:type="dcterms:W3CDTF">2020-03-30T10:12:45Z</dcterms:modified>
</cp:coreProperties>
</file>