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82935037a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82935037a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82935037ac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82935037ac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82935037ac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82935037ac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82935037ac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82935037ac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7259b0e65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7259b0e65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7259b0e65e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7259b0e65e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7259b0e65e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7259b0e65e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7259b0e65e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7259b0e65e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55"/>
            <a:ext cx="9144001" cy="5140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55"/>
            <a:ext cx="9144001" cy="5140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55"/>
            <a:ext cx="9144001" cy="5140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83" name="Google Shape;8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55"/>
            <a:ext cx="9144001" cy="5140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90" name="Google Shape;90;p18"/>
          <p:cNvPicPr preferRelativeResize="0"/>
          <p:nvPr/>
        </p:nvPicPr>
        <p:blipFill rotWithShape="1">
          <a:blip r:embed="rId3">
            <a:alphaModFix/>
          </a:blip>
          <a:srcRect b="11148" l="0" r="0" t="10836"/>
          <a:stretch/>
        </p:blipFill>
        <p:spPr>
          <a:xfrm>
            <a:off x="0" y="72125"/>
            <a:ext cx="9144001" cy="4496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97" name="Google Shape;9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55"/>
            <a:ext cx="9144001" cy="5140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04" name="Google Shape;10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55"/>
            <a:ext cx="9144001" cy="5140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11" name="Google Shape;11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55"/>
            <a:ext cx="9144001" cy="5140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