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Wednesday 10</a:t>
            </a:r>
            <a:r>
              <a:rPr lang="en-GB" sz="3600" baseline="30000" smtClean="0"/>
              <a:t>th</a:t>
            </a:r>
            <a:r>
              <a:rPr lang="en-GB" sz="360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71" y="396436"/>
            <a:ext cx="6198406" cy="619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1" y="984265"/>
            <a:ext cx="5780395" cy="577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0" y="788322"/>
            <a:ext cx="5323194" cy="532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846" y="618506"/>
            <a:ext cx="5427697" cy="542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762197"/>
            <a:ext cx="5414634" cy="541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Kid Feeding Dog Stock Illustrations – 100 Kid Feeding Dog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337" y="653142"/>
            <a:ext cx="4375114" cy="589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Big Van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385" y="959666"/>
            <a:ext cx="7420883" cy="549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Frog On A Log - Clip Art Frog On A Log - Free Transparent PN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629" y="275482"/>
            <a:ext cx="6993980" cy="619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10th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38</cp:revision>
  <dcterms:created xsi:type="dcterms:W3CDTF">2020-03-22T15:29:57Z</dcterms:created>
  <dcterms:modified xsi:type="dcterms:W3CDTF">2020-05-27T15:08:05Z</dcterms:modified>
</cp:coreProperties>
</file>