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2</a:t>
            </a:r>
            <a:r>
              <a:rPr lang="en-GB" sz="3600" baseline="30000" dirty="0" smtClean="0"/>
              <a:t>nd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276" y="435625"/>
            <a:ext cx="5897959" cy="589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897" y="553192"/>
            <a:ext cx="5924085" cy="592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840" y="762197"/>
            <a:ext cx="5623640" cy="562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910" y="749134"/>
            <a:ext cx="5806519" cy="580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577" y="500939"/>
            <a:ext cx="6289846" cy="628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459" y="890209"/>
            <a:ext cx="5665523" cy="4825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671" y="802825"/>
            <a:ext cx="4904986" cy="543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ndon Red Bus Stock Illustrations – 1,664 London Red Bus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444" y="100584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2nd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31</cp:revision>
  <dcterms:created xsi:type="dcterms:W3CDTF">2020-03-22T15:29:57Z</dcterms:created>
  <dcterms:modified xsi:type="dcterms:W3CDTF">2020-05-27T14:12:16Z</dcterms:modified>
</cp:coreProperties>
</file>