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63" r:id="rId21"/>
    <p:sldId id="267" r:id="rId22"/>
    <p:sldId id="296" r:id="rId23"/>
    <p:sldId id="268" r:id="rId24"/>
    <p:sldId id="292" r:id="rId25"/>
    <p:sldId id="293" r:id="rId26"/>
    <p:sldId id="29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Wednesday 20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0096" y="474814"/>
            <a:ext cx="6002464" cy="600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6039" y="1232460"/>
            <a:ext cx="5231755" cy="5230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783" y="814449"/>
            <a:ext cx="5257880" cy="5256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4337" y="736072"/>
            <a:ext cx="5375446" cy="5374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0677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578" y="454102"/>
            <a:ext cx="7744245" cy="6272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4522" y="660850"/>
            <a:ext cx="5426335" cy="5948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5440" y="843731"/>
            <a:ext cx="6813984" cy="525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61</Words>
  <Application>Microsoft Office PowerPoint</Application>
  <PresentationFormat>Widescreen</PresentationFormat>
  <Paragraphs>16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Wednesday 20th May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30</cp:revision>
  <dcterms:created xsi:type="dcterms:W3CDTF">2020-03-22T15:29:57Z</dcterms:created>
  <dcterms:modified xsi:type="dcterms:W3CDTF">2020-05-06T14:32:39Z</dcterms:modified>
</cp:coreProperties>
</file>