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1 Day </a:t>
            </a:r>
            <a:r>
              <a:rPr lang="en-US" altLang="en-US" sz="3600" dirty="0" smtClean="0"/>
              <a:t>1</a:t>
            </a:r>
          </a:p>
        </p:txBody>
      </p:sp>
      <p:pic>
        <p:nvPicPr>
          <p:cNvPr id="2" name="Picture 1" descr="Year-4--Block-3-Mental-Maths--Test-3-Week-6 [Compatibility Mode] - PowerPoint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5" t="29401" r="6636" b="22051"/>
          <a:stretch/>
        </p:blipFill>
        <p:spPr>
          <a:xfrm>
            <a:off x="1311282" y="1717676"/>
            <a:ext cx="3752811" cy="2612252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52" y="4329928"/>
            <a:ext cx="4259541" cy="2340181"/>
          </a:xfrm>
          <a:prstGeom prst="rect">
            <a:avLst/>
          </a:prstGeom>
        </p:spPr>
      </p:pic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105" y="2665142"/>
            <a:ext cx="5502187" cy="285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1 Day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4</cp:revision>
  <dcterms:created xsi:type="dcterms:W3CDTF">2020-03-20T16:36:40Z</dcterms:created>
  <dcterms:modified xsi:type="dcterms:W3CDTF">2020-04-16T09:26:20Z</dcterms:modified>
</cp:coreProperties>
</file>