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485" r:id="rId11"/>
    <p:sldId id="297" r:id="rId12"/>
    <p:sldId id="486" r:id="rId13"/>
    <p:sldId id="447" r:id="rId14"/>
    <p:sldId id="299" r:id="rId15"/>
    <p:sldId id="480" r:id="rId16"/>
    <p:sldId id="484" r:id="rId17"/>
    <p:sldId id="481" r:id="rId18"/>
    <p:sldId id="487" r:id="rId19"/>
    <p:sldId id="472" r:id="rId20"/>
    <p:sldId id="316" r:id="rId21"/>
    <p:sldId id="457" r:id="rId22"/>
    <p:sldId id="488" r:id="rId23"/>
    <p:sldId id="489" r:id="rId24"/>
    <p:sldId id="490" r:id="rId25"/>
    <p:sldId id="491" r:id="rId26"/>
    <p:sldId id="46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09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7E2E2F17-2FE1-4F2E-9E19-0B5C2F5ACB15}"/>
    <pc:docChg chg="undo custSel modSld">
      <pc:chgData name="James Clegg" userId="c6df1435-7a36-4b38-be4d-16e68e91152f" providerId="ADAL" clId="{7E2E2F17-2FE1-4F2E-9E19-0B5C2F5ACB15}" dt="2021-02-05T17:02:57.305" v="23"/>
      <pc:docMkLst>
        <pc:docMk/>
      </pc:docMkLst>
      <pc:sldChg chg="modTransition">
        <pc:chgData name="James Clegg" userId="c6df1435-7a36-4b38-be4d-16e68e91152f" providerId="ADAL" clId="{7E2E2F17-2FE1-4F2E-9E19-0B5C2F5ACB15}" dt="2021-02-05T17:02:57.305" v="23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7E2E2F17-2FE1-4F2E-9E19-0B5C2F5ACB15}" dt="2021-02-05T17:02:57.305" v="2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292426147" sldId="316"/>
        </pc:sldMkLst>
        <pc:picChg chg="del">
          <ac:chgData name="James Clegg" userId="c6df1435-7a36-4b38-be4d-16e68e91152f" providerId="ADAL" clId="{7E2E2F17-2FE1-4F2E-9E19-0B5C2F5ACB15}" dt="2021-02-05T17:02:35.480" v="16" actId="478"/>
          <ac:picMkLst>
            <pc:docMk/>
            <pc:sldMk cId="292426147" sldId="316"/>
            <ac:picMk id="6" creationId="{00000000-0000-0000-0000-000000000000}"/>
          </ac:picMkLst>
        </pc:picChg>
      </pc:sldChg>
      <pc:sldChg chg="addSp delSp modTransition addAnim delAnim">
        <pc:chgData name="James Clegg" userId="c6df1435-7a36-4b38-be4d-16e68e91152f" providerId="ADAL" clId="{7E2E2F17-2FE1-4F2E-9E19-0B5C2F5ACB15}" dt="2021-02-05T17:02:57.305" v="23"/>
        <pc:sldMkLst>
          <pc:docMk/>
          <pc:sldMk cId="3860637461" sldId="447"/>
        </pc:sldMkLst>
        <pc:spChg chg="del">
          <ac:chgData name="James Clegg" userId="c6df1435-7a36-4b38-be4d-16e68e91152f" providerId="ADAL" clId="{7E2E2F17-2FE1-4F2E-9E19-0B5C2F5ACB15}" dt="2021-02-05T16:55:10.581" v="0" actId="478"/>
          <ac:spMkLst>
            <pc:docMk/>
            <pc:sldMk cId="3860637461" sldId="447"/>
            <ac:spMk id="15" creationId="{00000000-0000-0000-0000-000000000000}"/>
          </ac:spMkLst>
        </pc:spChg>
        <pc:spChg chg="add">
          <ac:chgData name="James Clegg" userId="c6df1435-7a36-4b38-be4d-16e68e91152f" providerId="ADAL" clId="{7E2E2F17-2FE1-4F2E-9E19-0B5C2F5ACB15}" dt="2021-02-05T16:55:17.036" v="1"/>
          <ac:spMkLst>
            <pc:docMk/>
            <pc:sldMk cId="3860637461" sldId="447"/>
            <ac:spMk id="70" creationId="{0CD2D499-2E36-473D-B7F6-B03AB4E76188}"/>
          </ac:spMkLst>
        </pc:spChg>
        <pc:picChg chg="add del">
          <ac:chgData name="James Clegg" userId="c6df1435-7a36-4b38-be4d-16e68e91152f" providerId="ADAL" clId="{7E2E2F17-2FE1-4F2E-9E19-0B5C2F5ACB15}" dt="2021-02-05T17:02:18.360" v="10" actId="478"/>
          <ac:picMkLst>
            <pc:docMk/>
            <pc:sldMk cId="3860637461" sldId="447"/>
            <ac:picMk id="3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954360568" sldId="457"/>
        </pc:sldMkLst>
        <pc:picChg chg="del">
          <ac:chgData name="James Clegg" userId="c6df1435-7a36-4b38-be4d-16e68e91152f" providerId="ADAL" clId="{7E2E2F17-2FE1-4F2E-9E19-0B5C2F5ACB15}" dt="2021-02-05T17:02:38.587" v="17" actId="478"/>
          <ac:picMkLst>
            <pc:docMk/>
            <pc:sldMk cId="954360568" sldId="457"/>
            <ac:picMk id="42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3107021364" sldId="465"/>
        </pc:sldMkLst>
        <pc:picChg chg="del">
          <ac:chgData name="James Clegg" userId="c6df1435-7a36-4b38-be4d-16e68e91152f" providerId="ADAL" clId="{7E2E2F17-2FE1-4F2E-9E19-0B5C2F5ACB15}" dt="2021-02-05T17:02:51.660" v="22" actId="478"/>
          <ac:picMkLst>
            <pc:docMk/>
            <pc:sldMk cId="3107021364" sldId="465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2053658604" sldId="472"/>
        </pc:sldMkLst>
        <pc:picChg chg="del">
          <ac:chgData name="James Clegg" userId="c6df1435-7a36-4b38-be4d-16e68e91152f" providerId="ADAL" clId="{7E2E2F17-2FE1-4F2E-9E19-0B5C2F5ACB15}" dt="2021-02-05T17:02:32.979" v="15" actId="478"/>
          <ac:picMkLst>
            <pc:docMk/>
            <pc:sldMk cId="2053658604" sldId="472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3813271269" sldId="480"/>
        </pc:sldMkLst>
        <pc:picChg chg="del">
          <ac:chgData name="James Clegg" userId="c6df1435-7a36-4b38-be4d-16e68e91152f" providerId="ADAL" clId="{7E2E2F17-2FE1-4F2E-9E19-0B5C2F5ACB15}" dt="2021-02-05T17:02:21.309" v="11" actId="478"/>
          <ac:picMkLst>
            <pc:docMk/>
            <pc:sldMk cId="3813271269" sldId="480"/>
            <ac:picMk id="7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1944228002" sldId="481"/>
        </pc:sldMkLst>
        <pc:picChg chg="del">
          <ac:chgData name="James Clegg" userId="c6df1435-7a36-4b38-be4d-16e68e91152f" providerId="ADAL" clId="{7E2E2F17-2FE1-4F2E-9E19-0B5C2F5ACB15}" dt="2021-02-05T17:02:26.499" v="13" actId="478"/>
          <ac:picMkLst>
            <pc:docMk/>
            <pc:sldMk cId="1944228002" sldId="481"/>
            <ac:picMk id="7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2821108395" sldId="484"/>
        </pc:sldMkLst>
        <pc:picChg chg="del">
          <ac:chgData name="James Clegg" userId="c6df1435-7a36-4b38-be4d-16e68e91152f" providerId="ADAL" clId="{7E2E2F17-2FE1-4F2E-9E19-0B5C2F5ACB15}" dt="2021-02-05T17:02:24" v="12" actId="478"/>
          <ac:picMkLst>
            <pc:docMk/>
            <pc:sldMk cId="2821108395" sldId="484"/>
            <ac:picMk id="17" creationId="{00000000-0000-0000-0000-000000000000}"/>
          </ac:picMkLst>
        </pc:picChg>
      </pc:sldChg>
      <pc:sldChg chg="modTransition">
        <pc:chgData name="James Clegg" userId="c6df1435-7a36-4b38-be4d-16e68e91152f" providerId="ADAL" clId="{7E2E2F17-2FE1-4F2E-9E19-0B5C2F5ACB15}" dt="2021-02-05T17:02:57.305" v="23"/>
        <pc:sldMkLst>
          <pc:docMk/>
          <pc:sldMk cId="2024710806" sldId="485"/>
        </pc:sldMkLst>
      </pc:sldChg>
      <pc:sldChg chg="addSp delSp modSp modTransition addAnim delAnim">
        <pc:chgData name="James Clegg" userId="c6df1435-7a36-4b38-be4d-16e68e91152f" providerId="ADAL" clId="{7E2E2F17-2FE1-4F2E-9E19-0B5C2F5ACB15}" dt="2021-02-05T17:02:57.305" v="23"/>
        <pc:sldMkLst>
          <pc:docMk/>
          <pc:sldMk cId="1917967212" sldId="486"/>
        </pc:sldMkLst>
        <pc:picChg chg="del">
          <ac:chgData name="James Clegg" userId="c6df1435-7a36-4b38-be4d-16e68e91152f" providerId="ADAL" clId="{7E2E2F17-2FE1-4F2E-9E19-0B5C2F5ACB15}" dt="2021-02-05T16:55:46.544" v="3" actId="478"/>
          <ac:picMkLst>
            <pc:docMk/>
            <pc:sldMk cId="1917967212" sldId="486"/>
            <ac:picMk id="9" creationId="{00000000-0000-0000-0000-000000000000}"/>
          </ac:picMkLst>
        </pc:picChg>
        <pc:picChg chg="add del mod">
          <ac:chgData name="James Clegg" userId="c6df1435-7a36-4b38-be4d-16e68e91152f" providerId="ADAL" clId="{7E2E2F17-2FE1-4F2E-9E19-0B5C2F5ACB15}" dt="2021-02-05T17:02:13.166" v="9" actId="478"/>
          <ac:picMkLst>
            <pc:docMk/>
            <pc:sldMk cId="1917967212" sldId="486"/>
            <ac:picMk id="7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637988698" sldId="487"/>
        </pc:sldMkLst>
        <pc:picChg chg="del">
          <ac:chgData name="James Clegg" userId="c6df1435-7a36-4b38-be4d-16e68e91152f" providerId="ADAL" clId="{7E2E2F17-2FE1-4F2E-9E19-0B5C2F5ACB15}" dt="2021-02-05T17:02:29.109" v="14" actId="478"/>
          <ac:picMkLst>
            <pc:docMk/>
            <pc:sldMk cId="637988698" sldId="487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2555682935" sldId="488"/>
        </pc:sldMkLst>
        <pc:picChg chg="del">
          <ac:chgData name="James Clegg" userId="c6df1435-7a36-4b38-be4d-16e68e91152f" providerId="ADAL" clId="{7E2E2F17-2FE1-4F2E-9E19-0B5C2F5ACB15}" dt="2021-02-05T17:02:40.752" v="18" actId="478"/>
          <ac:picMkLst>
            <pc:docMk/>
            <pc:sldMk cId="2555682935" sldId="48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4237263002" sldId="489"/>
        </pc:sldMkLst>
        <pc:picChg chg="del">
          <ac:chgData name="James Clegg" userId="c6df1435-7a36-4b38-be4d-16e68e91152f" providerId="ADAL" clId="{7E2E2F17-2FE1-4F2E-9E19-0B5C2F5ACB15}" dt="2021-02-05T17:02:43.634" v="19" actId="478"/>
          <ac:picMkLst>
            <pc:docMk/>
            <pc:sldMk cId="4237263002" sldId="489"/>
            <ac:picMk id="4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1529691027" sldId="490"/>
        </pc:sldMkLst>
        <pc:picChg chg="del">
          <ac:chgData name="James Clegg" userId="c6df1435-7a36-4b38-be4d-16e68e91152f" providerId="ADAL" clId="{7E2E2F17-2FE1-4F2E-9E19-0B5C2F5ACB15}" dt="2021-02-05T17:02:46.549" v="20" actId="478"/>
          <ac:picMkLst>
            <pc:docMk/>
            <pc:sldMk cId="1529691027" sldId="490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2E2F17-2FE1-4F2E-9E19-0B5C2F5ACB15}" dt="2021-02-05T17:02:57.305" v="23"/>
        <pc:sldMkLst>
          <pc:docMk/>
          <pc:sldMk cId="3185299087" sldId="491"/>
        </pc:sldMkLst>
        <pc:picChg chg="del">
          <ac:chgData name="James Clegg" userId="c6df1435-7a36-4b38-be4d-16e68e91152f" providerId="ADAL" clId="{7E2E2F17-2FE1-4F2E-9E19-0B5C2F5ACB15}" dt="2021-02-05T17:02:48.978" v="21" actId="478"/>
          <ac:picMkLst>
            <pc:docMk/>
            <pc:sldMk cId="3185299087" sldId="491"/>
            <ac:picMk id="66" creationId="{00000000-0000-0000-0000-000000000000}"/>
          </ac:picMkLst>
        </pc:picChg>
      </pc:sldChg>
    </pc:docChg>
  </pc:docChgLst>
  <pc:docChgLst>
    <pc:chgData name="James Clegg" userId="c6df1435-7a36-4b38-be4d-16e68e91152f" providerId="ADAL" clId="{CE4D8644-C063-4BE9-976C-DD9E83975911}"/>
    <pc:docChg chg="undo custSel modSld">
      <pc:chgData name="James Clegg" userId="c6df1435-7a36-4b38-be4d-16e68e91152f" providerId="ADAL" clId="{CE4D8644-C063-4BE9-976C-DD9E83975911}" dt="2021-02-05T16:48:37.575" v="987" actId="1076"/>
      <pc:docMkLst>
        <pc:docMk/>
      </pc:docMkLst>
      <pc:sldChg chg="addSp delSp modSp">
        <pc:chgData name="James Clegg" userId="c6df1435-7a36-4b38-be4d-16e68e91152f" providerId="ADAL" clId="{CE4D8644-C063-4BE9-976C-DD9E83975911}" dt="2021-02-05T16:48:37.575" v="987" actId="1076"/>
        <pc:sldMkLst>
          <pc:docMk/>
          <pc:sldMk cId="3860637461" sldId="447"/>
        </pc:sldMkLst>
        <pc:spChg chg="del">
          <ac:chgData name="James Clegg" userId="c6df1435-7a36-4b38-be4d-16e68e91152f" providerId="ADAL" clId="{CE4D8644-C063-4BE9-976C-DD9E83975911}" dt="2021-02-05T16:42:34.683" v="608" actId="478"/>
          <ac:spMkLst>
            <pc:docMk/>
            <pc:sldMk cId="3860637461" sldId="447"/>
            <ac:spMk id="4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48:34.178" v="986" actId="1076"/>
          <ac:spMkLst>
            <pc:docMk/>
            <pc:sldMk cId="3860637461" sldId="447"/>
            <ac:spMk id="161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48:37.575" v="987" actId="1076"/>
          <ac:spMkLst>
            <pc:docMk/>
            <pc:sldMk cId="3860637461" sldId="447"/>
            <ac:spMk id="162" creationId="{00000000-0000-0000-0000-000000000000}"/>
          </ac:spMkLst>
        </pc:spChg>
        <pc:grpChg chg="del">
          <ac:chgData name="James Clegg" userId="c6df1435-7a36-4b38-be4d-16e68e91152f" providerId="ADAL" clId="{CE4D8644-C063-4BE9-976C-DD9E83975911}" dt="2021-02-05T16:48:27.177" v="984" actId="478"/>
          <ac:grpSpMkLst>
            <pc:docMk/>
            <pc:sldMk cId="3860637461" sldId="447"/>
            <ac:grpSpMk id="12" creationId="{00000000-0000-0000-0000-000000000000}"/>
          </ac:grpSpMkLst>
        </pc:grpChg>
        <pc:grpChg chg="del">
          <ac:chgData name="James Clegg" userId="c6df1435-7a36-4b38-be4d-16e68e91152f" providerId="ADAL" clId="{CE4D8644-C063-4BE9-976C-DD9E83975911}" dt="2021-02-05T16:48:27.177" v="984" actId="478"/>
          <ac:grpSpMkLst>
            <pc:docMk/>
            <pc:sldMk cId="3860637461" sldId="447"/>
            <ac:grpSpMk id="13" creationId="{00000000-0000-0000-0000-000000000000}"/>
          </ac:grpSpMkLst>
        </pc:grpChg>
        <pc:grpChg chg="del">
          <ac:chgData name="James Clegg" userId="c6df1435-7a36-4b38-be4d-16e68e91152f" providerId="ADAL" clId="{CE4D8644-C063-4BE9-976C-DD9E83975911}" dt="2021-02-05T16:48:27.177" v="984" actId="478"/>
          <ac:grpSpMkLst>
            <pc:docMk/>
            <pc:sldMk cId="3860637461" sldId="447"/>
            <ac:grpSpMk id="14" creationId="{00000000-0000-0000-0000-000000000000}"/>
          </ac:grpSpMkLst>
        </pc:grpChg>
        <pc:grpChg chg="add">
          <ac:chgData name="James Clegg" userId="c6df1435-7a36-4b38-be4d-16e68e91152f" providerId="ADAL" clId="{CE4D8644-C063-4BE9-976C-DD9E83975911}" dt="2021-02-05T16:48:27.505" v="985"/>
          <ac:grpSpMkLst>
            <pc:docMk/>
            <pc:sldMk cId="3860637461" sldId="447"/>
            <ac:grpSpMk id="73" creationId="{F1EDC05B-2379-4CFB-81A9-4242947D084E}"/>
          </ac:grpSpMkLst>
        </pc:grpChg>
        <pc:grpChg chg="add">
          <ac:chgData name="James Clegg" userId="c6df1435-7a36-4b38-be4d-16e68e91152f" providerId="ADAL" clId="{CE4D8644-C063-4BE9-976C-DD9E83975911}" dt="2021-02-05T16:48:27.505" v="985"/>
          <ac:grpSpMkLst>
            <pc:docMk/>
            <pc:sldMk cId="3860637461" sldId="447"/>
            <ac:grpSpMk id="128" creationId="{DC66C344-37F6-4500-9A36-4910D6C498E4}"/>
          </ac:grpSpMkLst>
        </pc:grpChg>
        <pc:grpChg chg="add">
          <ac:chgData name="James Clegg" userId="c6df1435-7a36-4b38-be4d-16e68e91152f" providerId="ADAL" clId="{CE4D8644-C063-4BE9-976C-DD9E83975911}" dt="2021-02-05T16:48:27.505" v="985"/>
          <ac:grpSpMkLst>
            <pc:docMk/>
            <pc:sldMk cId="3860637461" sldId="447"/>
            <ac:grpSpMk id="172" creationId="{6A17E579-2F01-43EF-A0B5-F31AAD596A12}"/>
          </ac:grpSpMkLst>
        </pc:grpChg>
      </pc:sldChg>
      <pc:sldChg chg="addSp delSp modSp addAnim delAnim modAnim">
        <pc:chgData name="James Clegg" userId="c6df1435-7a36-4b38-be4d-16e68e91152f" providerId="ADAL" clId="{CE4D8644-C063-4BE9-976C-DD9E83975911}" dt="2021-02-05T16:32:51.062" v="340"/>
        <pc:sldMkLst>
          <pc:docMk/>
          <pc:sldMk cId="954360568" sldId="457"/>
        </pc:sldMkLst>
        <pc:spChg chg="del">
          <ac:chgData name="James Clegg" userId="c6df1435-7a36-4b38-be4d-16e68e91152f" providerId="ADAL" clId="{CE4D8644-C063-4BE9-976C-DD9E83975911}" dt="2021-02-05T16:29:58.944" v="211" actId="478"/>
          <ac:spMkLst>
            <pc:docMk/>
            <pc:sldMk cId="954360568" sldId="457"/>
            <ac:spMk id="2" creationId="{00000000-0000-0000-0000-000000000000}"/>
          </ac:spMkLst>
        </pc:spChg>
        <pc:spChg chg="add del">
          <ac:chgData name="James Clegg" userId="c6df1435-7a36-4b38-be4d-16e68e91152f" providerId="ADAL" clId="{CE4D8644-C063-4BE9-976C-DD9E83975911}" dt="2021-02-05T16:29:48.678" v="207"/>
          <ac:spMkLst>
            <pc:docMk/>
            <pc:sldMk cId="954360568" sldId="457"/>
            <ac:spMk id="21" creationId="{225F27BD-888B-4705-9B13-85B484BF6C2E}"/>
          </ac:spMkLst>
        </pc:spChg>
        <pc:spChg chg="add del">
          <ac:chgData name="James Clegg" userId="c6df1435-7a36-4b38-be4d-16e68e91152f" providerId="ADAL" clId="{CE4D8644-C063-4BE9-976C-DD9E83975911}" dt="2021-02-05T16:29:48.678" v="207"/>
          <ac:spMkLst>
            <pc:docMk/>
            <pc:sldMk cId="954360568" sldId="457"/>
            <ac:spMk id="22" creationId="{351F5DE2-43F5-482D-8BAF-E0726282CC90}"/>
          </ac:spMkLst>
        </pc:spChg>
        <pc:spChg chg="add">
          <ac:chgData name="James Clegg" userId="c6df1435-7a36-4b38-be4d-16e68e91152f" providerId="ADAL" clId="{CE4D8644-C063-4BE9-976C-DD9E83975911}" dt="2021-02-05T16:29:56.105" v="210"/>
          <ac:spMkLst>
            <pc:docMk/>
            <pc:sldMk cId="954360568" sldId="457"/>
            <ac:spMk id="27" creationId="{FDC22450-04F4-4A26-8E41-D2BFE084529C}"/>
          </ac:spMkLst>
        </pc:spChg>
        <pc:spChg chg="add">
          <ac:chgData name="James Clegg" userId="c6df1435-7a36-4b38-be4d-16e68e91152f" providerId="ADAL" clId="{CE4D8644-C063-4BE9-976C-DD9E83975911}" dt="2021-02-05T16:29:56.105" v="210"/>
          <ac:spMkLst>
            <pc:docMk/>
            <pc:sldMk cId="954360568" sldId="457"/>
            <ac:spMk id="28" creationId="{CCD45862-81AC-4926-B1BB-E7991E34D154}"/>
          </ac:spMkLst>
        </pc:spChg>
        <pc:spChg chg="add mod">
          <ac:chgData name="James Clegg" userId="c6df1435-7a36-4b38-be4d-16e68e91152f" providerId="ADAL" clId="{CE4D8644-C063-4BE9-976C-DD9E83975911}" dt="2021-02-05T16:31:11.260" v="283" actId="1076"/>
          <ac:spMkLst>
            <pc:docMk/>
            <pc:sldMk cId="954360568" sldId="457"/>
            <ac:spMk id="31" creationId="{F0911919-1BE3-4901-99C8-6C83087E180E}"/>
          </ac:spMkLst>
        </pc:spChg>
        <pc:spChg chg="mod">
          <ac:chgData name="James Clegg" userId="c6df1435-7a36-4b38-be4d-16e68e91152f" providerId="ADAL" clId="{CE4D8644-C063-4BE9-976C-DD9E83975911}" dt="2021-02-05T16:31:15.976" v="284" actId="1076"/>
          <ac:spMkLst>
            <pc:docMk/>
            <pc:sldMk cId="954360568" sldId="457"/>
            <ac:spMk id="312" creationId="{00000000-0000-0000-0000-000000000000}"/>
          </ac:spMkLst>
        </pc:spChg>
        <pc:spChg chg="add del mod">
          <ac:chgData name="James Clegg" userId="c6df1435-7a36-4b38-be4d-16e68e91152f" providerId="ADAL" clId="{CE4D8644-C063-4BE9-976C-DD9E83975911}" dt="2021-02-05T16:31:30.110" v="293" actId="1035"/>
          <ac:spMkLst>
            <pc:docMk/>
            <pc:sldMk cId="954360568" sldId="457"/>
            <ac:spMk id="409" creationId="{00000000-0000-0000-0000-000000000000}"/>
          </ac:spMkLst>
        </pc:spChg>
        <pc:spChg chg="add del mod">
          <ac:chgData name="James Clegg" userId="c6df1435-7a36-4b38-be4d-16e68e91152f" providerId="ADAL" clId="{CE4D8644-C063-4BE9-976C-DD9E83975911}" dt="2021-02-05T16:31:30.110" v="293" actId="1035"/>
          <ac:spMkLst>
            <pc:docMk/>
            <pc:sldMk cId="954360568" sldId="457"/>
            <ac:spMk id="411" creationId="{00000000-0000-0000-0000-000000000000}"/>
          </ac:spMkLst>
        </pc:spChg>
        <pc:spChg chg="add del mod">
          <ac:chgData name="James Clegg" userId="c6df1435-7a36-4b38-be4d-16e68e91152f" providerId="ADAL" clId="{CE4D8644-C063-4BE9-976C-DD9E83975911}" dt="2021-02-05T16:31:30.110" v="293" actId="1035"/>
          <ac:spMkLst>
            <pc:docMk/>
            <pc:sldMk cId="954360568" sldId="457"/>
            <ac:spMk id="413" creationId="{00000000-0000-0000-0000-000000000000}"/>
          </ac:spMkLst>
        </pc:spChg>
        <pc:spChg chg="add del">
          <ac:chgData name="James Clegg" userId="c6df1435-7a36-4b38-be4d-16e68e91152f" providerId="ADAL" clId="{CE4D8644-C063-4BE9-976C-DD9E83975911}" dt="2021-02-05T16:29:55.777" v="209" actId="478"/>
          <ac:spMkLst>
            <pc:docMk/>
            <pc:sldMk cId="954360568" sldId="457"/>
            <ac:spMk id="417" creationId="{00000000-0000-0000-0000-000000000000}"/>
          </ac:spMkLst>
        </pc:spChg>
        <pc:spChg chg="add del">
          <ac:chgData name="James Clegg" userId="c6df1435-7a36-4b38-be4d-16e68e91152f" providerId="ADAL" clId="{CE4D8644-C063-4BE9-976C-DD9E83975911}" dt="2021-02-05T16:29:55.777" v="209" actId="478"/>
          <ac:spMkLst>
            <pc:docMk/>
            <pc:sldMk cId="954360568" sldId="457"/>
            <ac:spMk id="419" creationId="{00000000-0000-0000-0000-000000000000}"/>
          </ac:spMkLst>
        </pc:spChg>
        <pc:picChg chg="add del">
          <ac:chgData name="James Clegg" userId="c6df1435-7a36-4b38-be4d-16e68e91152f" providerId="ADAL" clId="{CE4D8644-C063-4BE9-976C-DD9E83975911}" dt="2021-02-05T16:29:48.678" v="207"/>
          <ac:picMkLst>
            <pc:docMk/>
            <pc:sldMk cId="954360568" sldId="457"/>
            <ac:picMk id="17" creationId="{46B22ACB-6E5F-435D-8DA9-75697CD21841}"/>
          </ac:picMkLst>
        </pc:picChg>
        <pc:picChg chg="add mod">
          <ac:chgData name="James Clegg" userId="c6df1435-7a36-4b38-be4d-16e68e91152f" providerId="ADAL" clId="{CE4D8644-C063-4BE9-976C-DD9E83975911}" dt="2021-02-05T16:31:30.110" v="293" actId="1035"/>
          <ac:picMkLst>
            <pc:docMk/>
            <pc:sldMk cId="954360568" sldId="457"/>
            <ac:picMk id="23" creationId="{A5E1EF3D-BEC7-4077-A60C-C83A10CA68E7}"/>
          </ac:picMkLst>
        </pc:picChg>
        <pc:picChg chg="add">
          <ac:chgData name="James Clegg" userId="c6df1435-7a36-4b38-be4d-16e68e91152f" providerId="ADAL" clId="{CE4D8644-C063-4BE9-976C-DD9E83975911}" dt="2021-02-05T16:30:03.915" v="212"/>
          <ac:picMkLst>
            <pc:docMk/>
            <pc:sldMk cId="954360568" sldId="457"/>
            <ac:picMk id="29" creationId="{26224F16-43EA-4831-A57C-9A9743C6515B}"/>
          </ac:picMkLst>
        </pc:picChg>
        <pc:picChg chg="add">
          <ac:chgData name="James Clegg" userId="c6df1435-7a36-4b38-be4d-16e68e91152f" providerId="ADAL" clId="{CE4D8644-C063-4BE9-976C-DD9E83975911}" dt="2021-02-05T16:30:03.915" v="212"/>
          <ac:picMkLst>
            <pc:docMk/>
            <pc:sldMk cId="954360568" sldId="457"/>
            <ac:picMk id="30" creationId="{0C67A06F-C1D8-4266-8E21-A56260A171D5}"/>
          </ac:picMkLst>
        </pc:picChg>
        <pc:picChg chg="mod">
          <ac:chgData name="James Clegg" userId="c6df1435-7a36-4b38-be4d-16e68e91152f" providerId="ADAL" clId="{CE4D8644-C063-4BE9-976C-DD9E83975911}" dt="2021-02-05T16:31:15.976" v="284" actId="1076"/>
          <ac:picMkLst>
            <pc:docMk/>
            <pc:sldMk cId="954360568" sldId="457"/>
            <ac:picMk id="311" creationId="{00000000-0000-0000-0000-000000000000}"/>
          </ac:picMkLst>
        </pc:picChg>
        <pc:picChg chg="add del">
          <ac:chgData name="James Clegg" userId="c6df1435-7a36-4b38-be4d-16e68e91152f" providerId="ADAL" clId="{CE4D8644-C063-4BE9-976C-DD9E83975911}" dt="2021-02-05T16:29:55.777" v="209" actId="478"/>
          <ac:picMkLst>
            <pc:docMk/>
            <pc:sldMk cId="954360568" sldId="457"/>
            <ac:picMk id="407" creationId="{00000000-0000-0000-0000-000000000000}"/>
          </ac:picMkLst>
        </pc:picChg>
        <pc:picChg chg="add del">
          <ac:chgData name="James Clegg" userId="c6df1435-7a36-4b38-be4d-16e68e91152f" providerId="ADAL" clId="{CE4D8644-C063-4BE9-976C-DD9E83975911}" dt="2021-02-05T16:29:55.777" v="209" actId="478"/>
          <ac:picMkLst>
            <pc:docMk/>
            <pc:sldMk cId="954360568" sldId="457"/>
            <ac:picMk id="416" creationId="{00000000-0000-0000-0000-000000000000}"/>
          </ac:picMkLst>
        </pc:picChg>
        <pc:picChg chg="add del">
          <ac:chgData name="James Clegg" userId="c6df1435-7a36-4b38-be4d-16e68e91152f" providerId="ADAL" clId="{CE4D8644-C063-4BE9-976C-DD9E83975911}" dt="2021-02-05T16:29:55.777" v="209" actId="478"/>
          <ac:picMkLst>
            <pc:docMk/>
            <pc:sldMk cId="954360568" sldId="457"/>
            <ac:picMk id="418" creationId="{00000000-0000-0000-0000-000000000000}"/>
          </ac:picMkLst>
        </pc:picChg>
        <pc:cxnChg chg="add del">
          <ac:chgData name="James Clegg" userId="c6df1435-7a36-4b38-be4d-16e68e91152f" providerId="ADAL" clId="{CE4D8644-C063-4BE9-976C-DD9E83975911}" dt="2021-02-05T16:29:48.678" v="207"/>
          <ac:cxnSpMkLst>
            <pc:docMk/>
            <pc:sldMk cId="954360568" sldId="457"/>
            <ac:cxnSpMk id="18" creationId="{5DC7C89E-3EE4-4785-ABEE-5AB17179583E}"/>
          </ac:cxnSpMkLst>
        </pc:cxnChg>
        <pc:cxnChg chg="add del">
          <ac:chgData name="James Clegg" userId="c6df1435-7a36-4b38-be4d-16e68e91152f" providerId="ADAL" clId="{CE4D8644-C063-4BE9-976C-DD9E83975911}" dt="2021-02-05T16:29:48.678" v="207"/>
          <ac:cxnSpMkLst>
            <pc:docMk/>
            <pc:sldMk cId="954360568" sldId="457"/>
            <ac:cxnSpMk id="19" creationId="{61C03AD0-9187-428E-B226-41D5165AADCA}"/>
          </ac:cxnSpMkLst>
        </pc:cxnChg>
        <pc:cxnChg chg="add del">
          <ac:chgData name="James Clegg" userId="c6df1435-7a36-4b38-be4d-16e68e91152f" providerId="ADAL" clId="{CE4D8644-C063-4BE9-976C-DD9E83975911}" dt="2021-02-05T16:29:48.678" v="207"/>
          <ac:cxnSpMkLst>
            <pc:docMk/>
            <pc:sldMk cId="954360568" sldId="457"/>
            <ac:cxnSpMk id="20" creationId="{EBC8D0CB-5720-4489-9537-5D26106BB14C}"/>
          </ac:cxnSpMkLst>
        </pc:cxnChg>
        <pc:cxnChg chg="add mod">
          <ac:chgData name="James Clegg" userId="c6df1435-7a36-4b38-be4d-16e68e91152f" providerId="ADAL" clId="{CE4D8644-C063-4BE9-976C-DD9E83975911}" dt="2021-02-05T16:31:30.110" v="293" actId="1035"/>
          <ac:cxnSpMkLst>
            <pc:docMk/>
            <pc:sldMk cId="954360568" sldId="457"/>
            <ac:cxnSpMk id="24" creationId="{FA7AB274-A074-42F3-BFA8-249C9C49856A}"/>
          </ac:cxnSpMkLst>
        </pc:cxnChg>
        <pc:cxnChg chg="add mod">
          <ac:chgData name="James Clegg" userId="c6df1435-7a36-4b38-be4d-16e68e91152f" providerId="ADAL" clId="{CE4D8644-C063-4BE9-976C-DD9E83975911}" dt="2021-02-05T16:31:30.110" v="293" actId="1035"/>
          <ac:cxnSpMkLst>
            <pc:docMk/>
            <pc:sldMk cId="954360568" sldId="457"/>
            <ac:cxnSpMk id="25" creationId="{C7F7CFDA-8355-4015-A06B-488AE37DA452}"/>
          </ac:cxnSpMkLst>
        </pc:cxnChg>
        <pc:cxnChg chg="add mod">
          <ac:chgData name="James Clegg" userId="c6df1435-7a36-4b38-be4d-16e68e91152f" providerId="ADAL" clId="{CE4D8644-C063-4BE9-976C-DD9E83975911}" dt="2021-02-05T16:31:30.110" v="293" actId="1035"/>
          <ac:cxnSpMkLst>
            <pc:docMk/>
            <pc:sldMk cId="954360568" sldId="457"/>
            <ac:cxnSpMk id="26" creationId="{288F3D77-6BEC-45DA-A656-C419E61E0F04}"/>
          </ac:cxnSpMkLst>
        </pc:cxnChg>
        <pc:cxnChg chg="add del">
          <ac:chgData name="James Clegg" userId="c6df1435-7a36-4b38-be4d-16e68e91152f" providerId="ADAL" clId="{CE4D8644-C063-4BE9-976C-DD9E83975911}" dt="2021-02-05T16:29:55.777" v="209" actId="478"/>
          <ac:cxnSpMkLst>
            <pc:docMk/>
            <pc:sldMk cId="954360568" sldId="457"/>
            <ac:cxnSpMk id="408" creationId="{00000000-0000-0000-0000-000000000000}"/>
          </ac:cxnSpMkLst>
        </pc:cxnChg>
        <pc:cxnChg chg="add del">
          <ac:chgData name="James Clegg" userId="c6df1435-7a36-4b38-be4d-16e68e91152f" providerId="ADAL" clId="{CE4D8644-C063-4BE9-976C-DD9E83975911}" dt="2021-02-05T16:29:55.777" v="209" actId="478"/>
          <ac:cxnSpMkLst>
            <pc:docMk/>
            <pc:sldMk cId="954360568" sldId="457"/>
            <ac:cxnSpMk id="410" creationId="{00000000-0000-0000-0000-000000000000}"/>
          </ac:cxnSpMkLst>
        </pc:cxnChg>
        <pc:cxnChg chg="add del">
          <ac:chgData name="James Clegg" userId="c6df1435-7a36-4b38-be4d-16e68e91152f" providerId="ADAL" clId="{CE4D8644-C063-4BE9-976C-DD9E83975911}" dt="2021-02-05T16:29:55.777" v="209" actId="478"/>
          <ac:cxnSpMkLst>
            <pc:docMk/>
            <pc:sldMk cId="954360568" sldId="457"/>
            <ac:cxnSpMk id="412" creationId="{00000000-0000-0000-0000-000000000000}"/>
          </ac:cxnSpMkLst>
        </pc:cxnChg>
      </pc:sldChg>
      <pc:sldChg chg="delSp modSp">
        <pc:chgData name="James Clegg" userId="c6df1435-7a36-4b38-be4d-16e68e91152f" providerId="ADAL" clId="{CE4D8644-C063-4BE9-976C-DD9E83975911}" dt="2021-02-05T16:35:23.492" v="372" actId="207"/>
        <pc:sldMkLst>
          <pc:docMk/>
          <pc:sldMk cId="2053658604" sldId="472"/>
        </pc:sldMkLst>
        <pc:spChg chg="mod">
          <ac:chgData name="James Clegg" userId="c6df1435-7a36-4b38-be4d-16e68e91152f" providerId="ADAL" clId="{CE4D8644-C063-4BE9-976C-DD9E83975911}" dt="2021-02-05T16:33:42.639" v="344" actId="14100"/>
          <ac:spMkLst>
            <pc:docMk/>
            <pc:sldMk cId="2053658604" sldId="472"/>
            <ac:spMk id="57" creationId="{00000000-0000-0000-0000-000000000000}"/>
          </ac:spMkLst>
        </pc:spChg>
        <pc:spChg chg="del">
          <ac:chgData name="James Clegg" userId="c6df1435-7a36-4b38-be4d-16e68e91152f" providerId="ADAL" clId="{CE4D8644-C063-4BE9-976C-DD9E83975911}" dt="2021-02-05T16:33:38.057" v="341" actId="478"/>
          <ac:spMkLst>
            <pc:docMk/>
            <pc:sldMk cId="2053658604" sldId="472"/>
            <ac:spMk id="66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3:45.469" v="345" actId="1076"/>
          <ac:spMkLst>
            <pc:docMk/>
            <pc:sldMk cId="2053658604" sldId="472"/>
            <ac:spMk id="68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5:07.600" v="370" actId="1076"/>
          <ac:spMkLst>
            <pc:docMk/>
            <pc:sldMk cId="2053658604" sldId="472"/>
            <ac:spMk id="69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5:05.283" v="369" actId="1076"/>
          <ac:spMkLst>
            <pc:docMk/>
            <pc:sldMk cId="2053658604" sldId="472"/>
            <ac:spMk id="73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4:42.467" v="359" actId="1076"/>
          <ac:spMkLst>
            <pc:docMk/>
            <pc:sldMk cId="2053658604" sldId="472"/>
            <ac:spMk id="76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4:39.638" v="358" actId="1076"/>
          <ac:spMkLst>
            <pc:docMk/>
            <pc:sldMk cId="2053658604" sldId="472"/>
            <ac:spMk id="78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4:37.686" v="357" actId="1076"/>
          <ac:spMkLst>
            <pc:docMk/>
            <pc:sldMk cId="2053658604" sldId="472"/>
            <ac:spMk id="80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5:23.492" v="372" actId="207"/>
          <ac:spMkLst>
            <pc:docMk/>
            <pc:sldMk cId="2053658604" sldId="472"/>
            <ac:spMk id="81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5:23.492" v="372" actId="207"/>
          <ac:spMkLst>
            <pc:docMk/>
            <pc:sldMk cId="2053658604" sldId="472"/>
            <ac:spMk id="82" creationId="{00000000-0000-0000-0000-000000000000}"/>
          </ac:spMkLst>
        </pc:spChg>
        <pc:picChg chg="mod">
          <ac:chgData name="James Clegg" userId="c6df1435-7a36-4b38-be4d-16e68e91152f" providerId="ADAL" clId="{CE4D8644-C063-4BE9-976C-DD9E83975911}" dt="2021-02-05T16:35:01.978" v="368" actId="1076"/>
          <ac:picMkLst>
            <pc:docMk/>
            <pc:sldMk cId="2053658604" sldId="472"/>
            <ac:picMk id="60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34:22.128" v="353" actId="1076"/>
          <ac:picMkLst>
            <pc:docMk/>
            <pc:sldMk cId="2053658604" sldId="472"/>
            <ac:picMk id="74" creationId="{00000000-0000-0000-0000-000000000000}"/>
          </ac:picMkLst>
        </pc:picChg>
        <pc:cxnChg chg="mod">
          <ac:chgData name="James Clegg" userId="c6df1435-7a36-4b38-be4d-16e68e91152f" providerId="ADAL" clId="{CE4D8644-C063-4BE9-976C-DD9E83975911}" dt="2021-02-05T16:34:53.060" v="363" actId="1076"/>
          <ac:cxnSpMkLst>
            <pc:docMk/>
            <pc:sldMk cId="2053658604" sldId="472"/>
            <ac:cxnSpMk id="65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34:47.237" v="361" actId="14100"/>
          <ac:cxnSpMkLst>
            <pc:docMk/>
            <pc:sldMk cId="2053658604" sldId="472"/>
            <ac:cxnSpMk id="70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34:59.517" v="366" actId="1076"/>
          <ac:cxnSpMkLst>
            <pc:docMk/>
            <pc:sldMk cId="2053658604" sldId="472"/>
            <ac:cxnSpMk id="72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34:18.282" v="351" actId="14100"/>
          <ac:cxnSpMkLst>
            <pc:docMk/>
            <pc:sldMk cId="2053658604" sldId="472"/>
            <ac:cxnSpMk id="75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34:28.810" v="354" actId="1076"/>
          <ac:cxnSpMkLst>
            <pc:docMk/>
            <pc:sldMk cId="2053658604" sldId="472"/>
            <ac:cxnSpMk id="77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34:35.525" v="356" actId="1076"/>
          <ac:cxnSpMkLst>
            <pc:docMk/>
            <pc:sldMk cId="2053658604" sldId="472"/>
            <ac:cxnSpMk id="79" creationId="{00000000-0000-0000-0000-000000000000}"/>
          </ac:cxnSpMkLst>
        </pc:cxnChg>
      </pc:sldChg>
      <pc:sldChg chg="delSp modSp">
        <pc:chgData name="James Clegg" userId="c6df1435-7a36-4b38-be4d-16e68e91152f" providerId="ADAL" clId="{CE4D8644-C063-4BE9-976C-DD9E83975911}" dt="2021-02-05T16:40:27.915" v="557" actId="1076"/>
        <pc:sldMkLst>
          <pc:docMk/>
          <pc:sldMk cId="3813271269" sldId="480"/>
        </pc:sldMkLst>
        <pc:spChg chg="del">
          <ac:chgData name="James Clegg" userId="c6df1435-7a36-4b38-be4d-16e68e91152f" providerId="ADAL" clId="{CE4D8644-C063-4BE9-976C-DD9E83975911}" dt="2021-02-05T16:40:25.455" v="556" actId="478"/>
          <ac:spMkLst>
            <pc:docMk/>
            <pc:sldMk cId="3813271269" sldId="480"/>
            <ac:spMk id="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40:23.238" v="555" actId="1076"/>
          <ac:spMkLst>
            <pc:docMk/>
            <pc:sldMk cId="3813271269" sldId="480"/>
            <ac:spMk id="7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40:21.254" v="554" actId="1076"/>
          <ac:spMkLst>
            <pc:docMk/>
            <pc:sldMk cId="3813271269" sldId="480"/>
            <ac:spMk id="74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40:27.915" v="557" actId="1076"/>
          <ac:spMkLst>
            <pc:docMk/>
            <pc:sldMk cId="3813271269" sldId="480"/>
            <ac:spMk id="75" creationId="{00000000-0000-0000-0000-000000000000}"/>
          </ac:spMkLst>
        </pc:spChg>
        <pc:cxnChg chg="mod">
          <ac:chgData name="James Clegg" userId="c6df1435-7a36-4b38-be4d-16e68e91152f" providerId="ADAL" clId="{CE4D8644-C063-4BE9-976C-DD9E83975911}" dt="2021-02-05T16:40:17.203" v="552" actId="1076"/>
          <ac:cxnSpMkLst>
            <pc:docMk/>
            <pc:sldMk cId="3813271269" sldId="480"/>
            <ac:cxnSpMk id="71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40:19.239" v="553" actId="1076"/>
          <ac:cxnSpMkLst>
            <pc:docMk/>
            <pc:sldMk cId="3813271269" sldId="480"/>
            <ac:cxnSpMk id="73" creationId="{00000000-0000-0000-0000-000000000000}"/>
          </ac:cxnSpMkLst>
        </pc:cxnChg>
      </pc:sldChg>
      <pc:sldChg chg="delSp modSp">
        <pc:chgData name="James Clegg" userId="c6df1435-7a36-4b38-be4d-16e68e91152f" providerId="ADAL" clId="{CE4D8644-C063-4BE9-976C-DD9E83975911}" dt="2021-02-05T16:37:40.500" v="439" actId="554"/>
        <pc:sldMkLst>
          <pc:docMk/>
          <pc:sldMk cId="1944228002" sldId="481"/>
        </pc:sldMkLst>
        <pc:spChg chg="del">
          <ac:chgData name="James Clegg" userId="c6df1435-7a36-4b38-be4d-16e68e91152f" providerId="ADAL" clId="{CE4D8644-C063-4BE9-976C-DD9E83975911}" dt="2021-02-05T16:37:06.979" v="431" actId="478"/>
          <ac:spMkLst>
            <pc:docMk/>
            <pc:sldMk cId="1944228002" sldId="481"/>
            <ac:spMk id="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32.443" v="438" actId="1076"/>
          <ac:spMkLst>
            <pc:docMk/>
            <pc:sldMk cId="1944228002" sldId="481"/>
            <ac:spMk id="55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40.500" v="439" actId="554"/>
          <ac:spMkLst>
            <pc:docMk/>
            <pc:sldMk cId="1944228002" sldId="481"/>
            <ac:spMk id="60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40.500" v="439" actId="554"/>
          <ac:spMkLst>
            <pc:docMk/>
            <pc:sldMk cId="1944228002" sldId="481"/>
            <ac:spMk id="61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40.500" v="439" actId="554"/>
          <ac:spMkLst>
            <pc:docMk/>
            <pc:sldMk cId="1944228002" sldId="481"/>
            <ac:spMk id="63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21.568" v="434" actId="1076"/>
          <ac:spMkLst>
            <pc:docMk/>
            <pc:sldMk cId="1944228002" sldId="481"/>
            <ac:spMk id="68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29.377" v="437" actId="1076"/>
          <ac:spMkLst>
            <pc:docMk/>
            <pc:sldMk cId="1944228002" sldId="481"/>
            <ac:spMk id="70" creationId="{00000000-0000-0000-0000-000000000000}"/>
          </ac:spMkLst>
        </pc:spChg>
        <pc:cxnChg chg="mod">
          <ac:chgData name="James Clegg" userId="c6df1435-7a36-4b38-be4d-16e68e91152f" providerId="ADAL" clId="{CE4D8644-C063-4BE9-976C-DD9E83975911}" dt="2021-02-05T16:37:16.320" v="433" actId="1582"/>
          <ac:cxnSpMkLst>
            <pc:docMk/>
            <pc:sldMk cId="1944228002" sldId="481"/>
            <ac:cxnSpMk id="65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37:16.320" v="433" actId="1582"/>
          <ac:cxnSpMkLst>
            <pc:docMk/>
            <pc:sldMk cId="1944228002" sldId="481"/>
            <ac:cxnSpMk id="67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37:27.179" v="436" actId="14100"/>
          <ac:cxnSpMkLst>
            <pc:docMk/>
            <pc:sldMk cId="1944228002" sldId="481"/>
            <ac:cxnSpMk id="69" creationId="{00000000-0000-0000-0000-000000000000}"/>
          </ac:cxnSpMkLst>
        </pc:cxnChg>
      </pc:sldChg>
      <pc:sldChg chg="delSp modSp modAnim">
        <pc:chgData name="James Clegg" userId="c6df1435-7a36-4b38-be4d-16e68e91152f" providerId="ADAL" clId="{CE4D8644-C063-4BE9-976C-DD9E83975911}" dt="2021-02-05T16:41:11.792" v="603" actId="1038"/>
        <pc:sldMkLst>
          <pc:docMk/>
          <pc:sldMk cId="2821108395" sldId="484"/>
        </pc:sldMkLst>
        <pc:spChg chg="del">
          <ac:chgData name="James Clegg" userId="c6df1435-7a36-4b38-be4d-16e68e91152f" providerId="ADAL" clId="{CE4D8644-C063-4BE9-976C-DD9E83975911}" dt="2021-02-05T16:38:52.617" v="539" actId="478"/>
          <ac:spMkLst>
            <pc:docMk/>
            <pc:sldMk cId="2821108395" sldId="484"/>
            <ac:spMk id="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8:49.958" v="538" actId="1076"/>
          <ac:spMkLst>
            <pc:docMk/>
            <pc:sldMk cId="2821108395" sldId="484"/>
            <ac:spMk id="4" creationId="{00000000-0000-0000-0000-000000000000}"/>
          </ac:spMkLst>
        </pc:spChg>
        <pc:spChg chg="mod ord">
          <ac:chgData name="James Clegg" userId="c6df1435-7a36-4b38-be4d-16e68e91152f" providerId="ADAL" clId="{CE4D8644-C063-4BE9-976C-DD9E83975911}" dt="2021-02-05T16:41:02.890" v="591" actId="1037"/>
          <ac:spMkLst>
            <pc:docMk/>
            <pc:sldMk cId="2821108395" sldId="484"/>
            <ac:spMk id="97" creationId="{00000000-0000-0000-0000-000000000000}"/>
          </ac:spMkLst>
        </pc:spChg>
        <pc:spChg chg="mod ord">
          <ac:chgData name="James Clegg" userId="c6df1435-7a36-4b38-be4d-16e68e91152f" providerId="ADAL" clId="{CE4D8644-C063-4BE9-976C-DD9E83975911}" dt="2021-02-05T16:41:02.890" v="591" actId="1037"/>
          <ac:spMkLst>
            <pc:docMk/>
            <pc:sldMk cId="2821108395" sldId="484"/>
            <ac:spMk id="98" creationId="{00000000-0000-0000-0000-000000000000}"/>
          </ac:spMkLst>
        </pc:spChg>
        <pc:spChg chg="mod ord">
          <ac:chgData name="James Clegg" userId="c6df1435-7a36-4b38-be4d-16e68e91152f" providerId="ADAL" clId="{CE4D8644-C063-4BE9-976C-DD9E83975911}" dt="2021-02-05T16:41:02.890" v="591" actId="1037"/>
          <ac:spMkLst>
            <pc:docMk/>
            <pc:sldMk cId="2821108395" sldId="484"/>
            <ac:spMk id="99" creationId="{00000000-0000-0000-0000-000000000000}"/>
          </ac:spMkLst>
        </pc:spChg>
        <pc:spChg chg="mod ord">
          <ac:chgData name="James Clegg" userId="c6df1435-7a36-4b38-be4d-16e68e91152f" providerId="ADAL" clId="{CE4D8644-C063-4BE9-976C-DD9E83975911}" dt="2021-02-05T16:41:11.792" v="603" actId="1038"/>
          <ac:spMkLst>
            <pc:docMk/>
            <pc:sldMk cId="2821108395" sldId="484"/>
            <ac:spMk id="100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8:09.566" v="446" actId="1076"/>
          <ac:spMkLst>
            <pc:docMk/>
            <pc:sldMk cId="2821108395" sldId="484"/>
            <ac:spMk id="101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8:47.661" v="537" actId="1076"/>
          <ac:spMkLst>
            <pc:docMk/>
            <pc:sldMk cId="2821108395" sldId="484"/>
            <ac:spMk id="10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8:13.879" v="447" actId="1076"/>
          <ac:spMkLst>
            <pc:docMk/>
            <pc:sldMk cId="2821108395" sldId="484"/>
            <ac:spMk id="103" creationId="{00000000-0000-0000-0000-000000000000}"/>
          </ac:spMkLst>
        </pc:spChg>
        <pc:picChg chg="ord">
          <ac:chgData name="James Clegg" userId="c6df1435-7a36-4b38-be4d-16e68e91152f" providerId="ADAL" clId="{CE4D8644-C063-4BE9-976C-DD9E83975911}" dt="2021-02-05T16:39:19.226" v="543" actId="166"/>
          <ac:picMkLst>
            <pc:docMk/>
            <pc:sldMk cId="2821108395" sldId="484"/>
            <ac:picMk id="95" creationId="{00000000-0000-0000-0000-000000000000}"/>
          </ac:picMkLst>
        </pc:picChg>
        <pc:picChg chg="ord">
          <ac:chgData name="James Clegg" userId="c6df1435-7a36-4b38-be4d-16e68e91152f" providerId="ADAL" clId="{CE4D8644-C063-4BE9-976C-DD9E83975911}" dt="2021-02-05T16:39:21.999" v="544" actId="166"/>
          <ac:picMkLst>
            <pc:docMk/>
            <pc:sldMk cId="2821108395" sldId="484"/>
            <ac:picMk id="96" creationId="{00000000-0000-0000-0000-000000000000}"/>
          </ac:picMkLst>
        </pc:picChg>
      </pc:sldChg>
      <pc:sldChg chg="delSp modSp">
        <pc:chgData name="James Clegg" userId="c6df1435-7a36-4b38-be4d-16e68e91152f" providerId="ADAL" clId="{CE4D8644-C063-4BE9-976C-DD9E83975911}" dt="2021-02-05T16:48:20.749" v="983" actId="1035"/>
        <pc:sldMkLst>
          <pc:docMk/>
          <pc:sldMk cId="1917967212" sldId="486"/>
        </pc:sldMkLst>
        <pc:spChg chg="del">
          <ac:chgData name="James Clegg" userId="c6df1435-7a36-4b38-be4d-16e68e91152f" providerId="ADAL" clId="{CE4D8644-C063-4BE9-976C-DD9E83975911}" dt="2021-02-05T16:42:37.499" v="609" actId="478"/>
          <ac:spMkLst>
            <pc:docMk/>
            <pc:sldMk cId="1917967212" sldId="486"/>
            <ac:spMk id="4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48:13.372" v="961" actId="1076"/>
          <ac:spMkLst>
            <pc:docMk/>
            <pc:sldMk cId="1917967212" sldId="486"/>
            <ac:spMk id="15" creationId="{00000000-0000-0000-0000-000000000000}"/>
          </ac:spMkLst>
        </pc:spChg>
        <pc:grpChg chg="mod">
          <ac:chgData name="James Clegg" userId="c6df1435-7a36-4b38-be4d-16e68e91152f" providerId="ADAL" clId="{CE4D8644-C063-4BE9-976C-DD9E83975911}" dt="2021-02-05T16:48:20.749" v="983" actId="1035"/>
          <ac:grpSpMkLst>
            <pc:docMk/>
            <pc:sldMk cId="1917967212" sldId="486"/>
            <ac:grpSpMk id="12" creationId="{00000000-0000-0000-0000-000000000000}"/>
          </ac:grpSpMkLst>
        </pc:grpChg>
        <pc:grpChg chg="mod">
          <ac:chgData name="James Clegg" userId="c6df1435-7a36-4b38-be4d-16e68e91152f" providerId="ADAL" clId="{CE4D8644-C063-4BE9-976C-DD9E83975911}" dt="2021-02-05T16:44:47.257" v="740" actId="1035"/>
          <ac:grpSpMkLst>
            <pc:docMk/>
            <pc:sldMk cId="1917967212" sldId="486"/>
            <ac:grpSpMk id="14" creationId="{00000000-0000-0000-0000-000000000000}"/>
          </ac:grpSpMkLst>
        </pc:grpChg>
        <pc:picChg chg="mod">
          <ac:chgData name="James Clegg" userId="c6df1435-7a36-4b38-be4d-16e68e91152f" providerId="ADAL" clId="{CE4D8644-C063-4BE9-976C-DD9E83975911}" dt="2021-02-05T16:48:07.527" v="960" actId="1038"/>
          <ac:picMkLst>
            <pc:docMk/>
            <pc:sldMk cId="1917967212" sldId="486"/>
            <ac:picMk id="76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8:02.790" v="947" actId="1036"/>
          <ac:picMkLst>
            <pc:docMk/>
            <pc:sldMk cId="1917967212" sldId="486"/>
            <ac:picMk id="77" creationId="{00000000-0000-0000-0000-000000000000}"/>
          </ac:picMkLst>
        </pc:picChg>
        <pc:picChg chg="mod modCrop">
          <ac:chgData name="James Clegg" userId="c6df1435-7a36-4b38-be4d-16e68e91152f" providerId="ADAL" clId="{CE4D8644-C063-4BE9-976C-DD9E83975911}" dt="2021-02-05T16:47:55.925" v="929" actId="1036"/>
          <ac:picMkLst>
            <pc:docMk/>
            <pc:sldMk cId="1917967212" sldId="486"/>
            <ac:picMk id="78" creationId="{00000000-0000-0000-0000-000000000000}"/>
          </ac:picMkLst>
        </pc:picChg>
        <pc:picChg chg="mod modCrop">
          <ac:chgData name="James Clegg" userId="c6df1435-7a36-4b38-be4d-16e68e91152f" providerId="ADAL" clId="{CE4D8644-C063-4BE9-976C-DD9E83975911}" dt="2021-02-05T16:47:41.782" v="911" actId="732"/>
          <ac:picMkLst>
            <pc:docMk/>
            <pc:sldMk cId="1917967212" sldId="486"/>
            <ac:picMk id="79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5:47.508" v="820" actId="1037"/>
          <ac:picMkLst>
            <pc:docMk/>
            <pc:sldMk cId="1917967212" sldId="486"/>
            <ac:picMk id="82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5:45.058" v="816" actId="1037"/>
          <ac:picMkLst>
            <pc:docMk/>
            <pc:sldMk cId="1917967212" sldId="486"/>
            <ac:picMk id="83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6:06.947" v="833" actId="1037"/>
          <ac:picMkLst>
            <pc:docMk/>
            <pc:sldMk cId="1917967212" sldId="486"/>
            <ac:picMk id="84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5:50.065" v="823" actId="1037"/>
          <ac:picMkLst>
            <pc:docMk/>
            <pc:sldMk cId="1917967212" sldId="486"/>
            <ac:picMk id="86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5:42.869" v="810" actId="1037"/>
          <ac:picMkLst>
            <pc:docMk/>
            <pc:sldMk cId="1917967212" sldId="486"/>
            <ac:picMk id="87" creationId="{00000000-0000-0000-0000-000000000000}"/>
          </ac:picMkLst>
        </pc:picChg>
        <pc:picChg chg="mod modCrop">
          <ac:chgData name="James Clegg" userId="c6df1435-7a36-4b38-be4d-16e68e91152f" providerId="ADAL" clId="{CE4D8644-C063-4BE9-976C-DD9E83975911}" dt="2021-02-05T16:46:22.675" v="839" actId="732"/>
          <ac:picMkLst>
            <pc:docMk/>
            <pc:sldMk cId="1917967212" sldId="486"/>
            <ac:picMk id="88" creationId="{00000000-0000-0000-0000-000000000000}"/>
          </ac:picMkLst>
        </pc:picChg>
        <pc:picChg chg="mod modCrop">
          <ac:chgData name="James Clegg" userId="c6df1435-7a36-4b38-be4d-16e68e91152f" providerId="ADAL" clId="{CE4D8644-C063-4BE9-976C-DD9E83975911}" dt="2021-02-05T16:46:17.831" v="838" actId="732"/>
          <ac:picMkLst>
            <pc:docMk/>
            <pc:sldMk cId="1917967212" sldId="486"/>
            <ac:picMk id="89" creationId="{00000000-0000-0000-0000-000000000000}"/>
          </ac:picMkLst>
        </pc:picChg>
        <pc:picChg chg="mod modCrop">
          <ac:chgData name="James Clegg" userId="c6df1435-7a36-4b38-be4d-16e68e91152f" providerId="ADAL" clId="{CE4D8644-C063-4BE9-976C-DD9E83975911}" dt="2021-02-05T16:47:33.631" v="909" actId="732"/>
          <ac:picMkLst>
            <pc:docMk/>
            <pc:sldMk cId="1917967212" sldId="486"/>
            <ac:picMk id="90" creationId="{00000000-0000-0000-0000-000000000000}"/>
          </ac:picMkLst>
        </pc:picChg>
        <pc:picChg chg="mod modCrop">
          <ac:chgData name="James Clegg" userId="c6df1435-7a36-4b38-be4d-16e68e91152f" providerId="ADAL" clId="{CE4D8644-C063-4BE9-976C-DD9E83975911}" dt="2021-02-05T16:47:25.378" v="906" actId="732"/>
          <ac:picMkLst>
            <pc:docMk/>
            <pc:sldMk cId="1917967212" sldId="486"/>
            <ac:picMk id="91" creationId="{00000000-0000-0000-0000-000000000000}"/>
          </ac:picMkLst>
        </pc:picChg>
        <pc:picChg chg="mod modCrop">
          <ac:chgData name="James Clegg" userId="c6df1435-7a36-4b38-be4d-16e68e91152f" providerId="ADAL" clId="{CE4D8644-C063-4BE9-976C-DD9E83975911}" dt="2021-02-05T16:47:03.870" v="878" actId="732"/>
          <ac:picMkLst>
            <pc:docMk/>
            <pc:sldMk cId="1917967212" sldId="486"/>
            <ac:picMk id="94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6:01.315" v="831" actId="1035"/>
          <ac:picMkLst>
            <pc:docMk/>
            <pc:sldMk cId="1917967212" sldId="486"/>
            <ac:picMk id="95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6:00.266" v="830" actId="1035"/>
          <ac:picMkLst>
            <pc:docMk/>
            <pc:sldMk cId="1917967212" sldId="486"/>
            <ac:picMk id="96" creationId="{00000000-0000-0000-0000-000000000000}"/>
          </ac:picMkLst>
        </pc:picChg>
        <pc:picChg chg="mod modCrop">
          <ac:chgData name="James Clegg" userId="c6df1435-7a36-4b38-be4d-16e68e91152f" providerId="ADAL" clId="{CE4D8644-C063-4BE9-976C-DD9E83975911}" dt="2021-02-05T16:46:42.085" v="871" actId="732"/>
          <ac:picMkLst>
            <pc:docMk/>
            <pc:sldMk cId="1917967212" sldId="486"/>
            <ac:picMk id="97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2:46.417" v="615" actId="1037"/>
          <ac:picMkLst>
            <pc:docMk/>
            <pc:sldMk cId="1917967212" sldId="486"/>
            <ac:picMk id="137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4:07.059" v="723" actId="1035"/>
          <ac:picMkLst>
            <pc:docMk/>
            <pc:sldMk cId="1917967212" sldId="486"/>
            <ac:picMk id="140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4:21.309" v="734" actId="1036"/>
          <ac:picMkLst>
            <pc:docMk/>
            <pc:sldMk cId="1917967212" sldId="486"/>
            <ac:picMk id="143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4:16.142" v="729" actId="1036"/>
          <ac:picMkLst>
            <pc:docMk/>
            <pc:sldMk cId="1917967212" sldId="486"/>
            <ac:picMk id="149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4:18.540" v="731" actId="1036"/>
          <ac:picMkLst>
            <pc:docMk/>
            <pc:sldMk cId="1917967212" sldId="486"/>
            <ac:picMk id="150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4:24.645" v="735" actId="1035"/>
          <ac:picMkLst>
            <pc:docMk/>
            <pc:sldMk cId="1917967212" sldId="486"/>
            <ac:picMk id="153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3:06.278" v="640" actId="1037"/>
          <ac:picMkLst>
            <pc:docMk/>
            <pc:sldMk cId="1917967212" sldId="486"/>
            <ac:picMk id="154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3:10.724" v="652" actId="1035"/>
          <ac:picMkLst>
            <pc:docMk/>
            <pc:sldMk cId="1917967212" sldId="486"/>
            <ac:picMk id="155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3:02.471" v="631" actId="1037"/>
          <ac:picMkLst>
            <pc:docMk/>
            <pc:sldMk cId="1917967212" sldId="486"/>
            <ac:picMk id="156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3:17.938" v="669" actId="1037"/>
          <ac:picMkLst>
            <pc:docMk/>
            <pc:sldMk cId="1917967212" sldId="486"/>
            <ac:picMk id="157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4:11.846" v="725" actId="1036"/>
          <ac:picMkLst>
            <pc:docMk/>
            <pc:sldMk cId="1917967212" sldId="486"/>
            <ac:picMk id="158" creationId="{00000000-0000-0000-0000-000000000000}"/>
          </ac:picMkLst>
        </pc:picChg>
        <pc:picChg chg="mod">
          <ac:chgData name="James Clegg" userId="c6df1435-7a36-4b38-be4d-16e68e91152f" providerId="ADAL" clId="{CE4D8644-C063-4BE9-976C-DD9E83975911}" dt="2021-02-05T16:43:36.983" v="691" actId="1036"/>
          <ac:picMkLst>
            <pc:docMk/>
            <pc:sldMk cId="1917967212" sldId="486"/>
            <ac:picMk id="159" creationId="{00000000-0000-0000-0000-000000000000}"/>
          </ac:picMkLst>
        </pc:picChg>
      </pc:sldChg>
      <pc:sldChg chg="delSp modSp modAnim">
        <pc:chgData name="James Clegg" userId="c6df1435-7a36-4b38-be4d-16e68e91152f" providerId="ADAL" clId="{CE4D8644-C063-4BE9-976C-DD9E83975911}" dt="2021-02-05T16:42:09.250" v="607"/>
        <pc:sldMkLst>
          <pc:docMk/>
          <pc:sldMk cId="637988698" sldId="487"/>
        </pc:sldMkLst>
        <pc:spChg chg="del">
          <ac:chgData name="James Clegg" userId="c6df1435-7a36-4b38-be4d-16e68e91152f" providerId="ADAL" clId="{CE4D8644-C063-4BE9-976C-DD9E83975911}" dt="2021-02-05T16:35:27.365" v="373" actId="478"/>
          <ac:spMkLst>
            <pc:docMk/>
            <pc:sldMk cId="637988698" sldId="487"/>
            <ac:spMk id="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6:08.671" v="385" actId="1076"/>
          <ac:spMkLst>
            <pc:docMk/>
            <pc:sldMk cId="637988698" sldId="487"/>
            <ac:spMk id="7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03.221" v="430" actId="1035"/>
          <ac:spMkLst>
            <pc:docMk/>
            <pc:sldMk cId="637988698" sldId="487"/>
            <ac:spMk id="10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03.221" v="430" actId="1035"/>
          <ac:spMkLst>
            <pc:docMk/>
            <pc:sldMk cId="637988698" sldId="487"/>
            <ac:spMk id="11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03.221" v="430" actId="1035"/>
          <ac:spMkLst>
            <pc:docMk/>
            <pc:sldMk cId="637988698" sldId="487"/>
            <ac:spMk id="1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03.221" v="430" actId="1035"/>
          <ac:spMkLst>
            <pc:docMk/>
            <pc:sldMk cId="637988698" sldId="487"/>
            <ac:spMk id="13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03.221" v="430" actId="1035"/>
          <ac:spMkLst>
            <pc:docMk/>
            <pc:sldMk cId="637988698" sldId="487"/>
            <ac:spMk id="14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03.221" v="430" actId="1035"/>
          <ac:spMkLst>
            <pc:docMk/>
            <pc:sldMk cId="637988698" sldId="487"/>
            <ac:spMk id="15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03.221" v="430" actId="1035"/>
          <ac:spMkLst>
            <pc:docMk/>
            <pc:sldMk cId="637988698" sldId="487"/>
            <ac:spMk id="16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03.221" v="430" actId="1035"/>
          <ac:spMkLst>
            <pc:docMk/>
            <pc:sldMk cId="637988698" sldId="487"/>
            <ac:spMk id="17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7:03.221" v="430" actId="1035"/>
          <ac:spMkLst>
            <pc:docMk/>
            <pc:sldMk cId="637988698" sldId="487"/>
            <ac:spMk id="18" creationId="{00000000-0000-0000-0000-000000000000}"/>
          </ac:spMkLst>
        </pc:spChg>
        <pc:cxnChg chg="mod">
          <ac:chgData name="James Clegg" userId="c6df1435-7a36-4b38-be4d-16e68e91152f" providerId="ADAL" clId="{CE4D8644-C063-4BE9-976C-DD9E83975911}" dt="2021-02-05T16:36:04.256" v="383" actId="14100"/>
          <ac:cxnSpMkLst>
            <pc:docMk/>
            <pc:sldMk cId="637988698" sldId="487"/>
            <ac:cxnSpMk id="4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36:06.353" v="384" actId="1076"/>
          <ac:cxnSpMkLst>
            <pc:docMk/>
            <pc:sldMk cId="637988698" sldId="487"/>
            <ac:cxnSpMk id="6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35:59.473" v="381" actId="14100"/>
          <ac:cxnSpMkLst>
            <pc:docMk/>
            <pc:sldMk cId="637988698" sldId="487"/>
            <ac:cxnSpMk id="8" creationId="{00000000-0000-0000-0000-000000000000}"/>
          </ac:cxnSpMkLst>
        </pc:cxnChg>
      </pc:sldChg>
      <pc:sldChg chg="addSp delSp modSp">
        <pc:chgData name="James Clegg" userId="c6df1435-7a36-4b38-be4d-16e68e91152f" providerId="ADAL" clId="{CE4D8644-C063-4BE9-976C-DD9E83975911}" dt="2021-02-05T16:32:35.211" v="336"/>
        <pc:sldMkLst>
          <pc:docMk/>
          <pc:sldMk cId="2555682935" sldId="488"/>
        </pc:sldMkLst>
        <pc:spChg chg="del">
          <ac:chgData name="James Clegg" userId="c6df1435-7a36-4b38-be4d-16e68e91152f" providerId="ADAL" clId="{CE4D8644-C063-4BE9-976C-DD9E83975911}" dt="2021-02-05T16:28:53.357" v="194" actId="478"/>
          <ac:spMkLst>
            <pc:docMk/>
            <pc:sldMk cId="2555682935" sldId="488"/>
            <ac:spMk id="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2:01.125" v="322" actId="1036"/>
          <ac:spMkLst>
            <pc:docMk/>
            <pc:sldMk cId="2555682935" sldId="488"/>
            <ac:spMk id="17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0:34.559" v="229" actId="1037"/>
          <ac:spMkLst>
            <pc:docMk/>
            <pc:sldMk cId="2555682935" sldId="488"/>
            <ac:spMk id="18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2:29.596" v="335" actId="1038"/>
          <ac:spMkLst>
            <pc:docMk/>
            <pc:sldMk cId="2555682935" sldId="488"/>
            <ac:spMk id="19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0:34.559" v="229" actId="1037"/>
          <ac:spMkLst>
            <pc:docMk/>
            <pc:sldMk cId="2555682935" sldId="488"/>
            <ac:spMk id="20" creationId="{00000000-0000-0000-0000-000000000000}"/>
          </ac:spMkLst>
        </pc:spChg>
        <pc:spChg chg="add">
          <ac:chgData name="James Clegg" userId="c6df1435-7a36-4b38-be4d-16e68e91152f" providerId="ADAL" clId="{CE4D8644-C063-4BE9-976C-DD9E83975911}" dt="2021-02-05T16:32:35.211" v="336"/>
          <ac:spMkLst>
            <pc:docMk/>
            <pc:sldMk cId="2555682935" sldId="488"/>
            <ac:spMk id="22" creationId="{72D28168-A9EA-4F19-BC43-1DE74431E8DB}"/>
          </ac:spMkLst>
        </pc:spChg>
        <pc:spChg chg="mod">
          <ac:chgData name="James Clegg" userId="c6df1435-7a36-4b38-be4d-16e68e91152f" providerId="ADAL" clId="{CE4D8644-C063-4BE9-976C-DD9E83975911}" dt="2021-02-05T16:32:19.817" v="325" actId="1035"/>
          <ac:spMkLst>
            <pc:docMk/>
            <pc:sldMk cId="2555682935" sldId="488"/>
            <ac:spMk id="409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2:14.180" v="323" actId="1036"/>
          <ac:spMkLst>
            <pc:docMk/>
            <pc:sldMk cId="2555682935" sldId="488"/>
            <ac:spMk id="411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2:01.125" v="322" actId="1036"/>
          <ac:spMkLst>
            <pc:docMk/>
            <pc:sldMk cId="2555682935" sldId="488"/>
            <ac:spMk id="413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8:44.598" v="192" actId="1582"/>
          <ac:spMkLst>
            <pc:docMk/>
            <pc:sldMk cId="2555682935" sldId="488"/>
            <ac:spMk id="417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30:22.394" v="213" actId="208"/>
          <ac:spMkLst>
            <pc:docMk/>
            <pc:sldMk cId="2555682935" sldId="488"/>
            <ac:spMk id="419" creationId="{00000000-0000-0000-0000-000000000000}"/>
          </ac:spMkLst>
        </pc:spChg>
        <pc:picChg chg="mod">
          <ac:chgData name="James Clegg" userId="c6df1435-7a36-4b38-be4d-16e68e91152f" providerId="ADAL" clId="{CE4D8644-C063-4BE9-976C-DD9E83975911}" dt="2021-02-05T16:32:01.125" v="322" actId="1036"/>
          <ac:picMkLst>
            <pc:docMk/>
            <pc:sldMk cId="2555682935" sldId="488"/>
            <ac:picMk id="407" creationId="{00000000-0000-0000-0000-000000000000}"/>
          </ac:picMkLst>
        </pc:picChg>
        <pc:cxnChg chg="mod">
          <ac:chgData name="James Clegg" userId="c6df1435-7a36-4b38-be4d-16e68e91152f" providerId="ADAL" clId="{CE4D8644-C063-4BE9-976C-DD9E83975911}" dt="2021-02-05T16:32:20.816" v="326" actId="1036"/>
          <ac:cxnSpMkLst>
            <pc:docMk/>
            <pc:sldMk cId="2555682935" sldId="488"/>
            <ac:cxnSpMk id="408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32:14.180" v="323" actId="1036"/>
          <ac:cxnSpMkLst>
            <pc:docMk/>
            <pc:sldMk cId="2555682935" sldId="488"/>
            <ac:cxnSpMk id="410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32:01.125" v="322" actId="1036"/>
          <ac:cxnSpMkLst>
            <pc:docMk/>
            <pc:sldMk cId="2555682935" sldId="488"/>
            <ac:cxnSpMk id="412" creationId="{00000000-0000-0000-0000-000000000000}"/>
          </ac:cxnSpMkLst>
        </pc:cxnChg>
      </pc:sldChg>
      <pc:sldChg chg="addSp delSp modSp">
        <pc:chgData name="James Clegg" userId="c6df1435-7a36-4b38-be4d-16e68e91152f" providerId="ADAL" clId="{CE4D8644-C063-4BE9-976C-DD9E83975911}" dt="2021-02-05T16:28:11.841" v="190" actId="555"/>
        <pc:sldMkLst>
          <pc:docMk/>
          <pc:sldMk cId="4237263002" sldId="489"/>
        </pc:sldMkLst>
        <pc:spChg chg="del">
          <ac:chgData name="James Clegg" userId="c6df1435-7a36-4b38-be4d-16e68e91152f" providerId="ADAL" clId="{CE4D8644-C063-4BE9-976C-DD9E83975911}" dt="2021-02-05T16:26:50.671" v="174" actId="478"/>
          <ac:spMkLst>
            <pc:docMk/>
            <pc:sldMk cId="4237263002" sldId="489"/>
            <ac:spMk id="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7:51.534" v="189" actId="1076"/>
          <ac:spMkLst>
            <pc:docMk/>
            <pc:sldMk cId="4237263002" sldId="489"/>
            <ac:spMk id="18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7:45.292" v="188" actId="1035"/>
          <ac:spMkLst>
            <pc:docMk/>
            <pc:sldMk cId="4237263002" sldId="489"/>
            <ac:spMk id="25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7:01.608" v="176" actId="1582"/>
          <ac:spMkLst>
            <pc:docMk/>
            <pc:sldMk cId="4237263002" sldId="489"/>
            <ac:spMk id="27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7:01.608" v="176" actId="1582"/>
          <ac:spMkLst>
            <pc:docMk/>
            <pc:sldMk cId="4237263002" sldId="489"/>
            <ac:spMk id="28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7:01.608" v="176" actId="1582"/>
          <ac:spMkLst>
            <pc:docMk/>
            <pc:sldMk cId="4237263002" sldId="489"/>
            <ac:spMk id="29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8:11.841" v="190" actId="555"/>
          <ac:spMkLst>
            <pc:docMk/>
            <pc:sldMk cId="4237263002" sldId="489"/>
            <ac:spMk id="34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8:11.841" v="190" actId="555"/>
          <ac:spMkLst>
            <pc:docMk/>
            <pc:sldMk cId="4237263002" sldId="489"/>
            <ac:spMk id="35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8:11.841" v="190" actId="555"/>
          <ac:spMkLst>
            <pc:docMk/>
            <pc:sldMk cId="4237263002" sldId="489"/>
            <ac:spMk id="36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8:11.841" v="190" actId="555"/>
          <ac:spMkLst>
            <pc:docMk/>
            <pc:sldMk cId="4237263002" sldId="489"/>
            <ac:spMk id="37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8:11.841" v="190" actId="555"/>
          <ac:spMkLst>
            <pc:docMk/>
            <pc:sldMk cId="4237263002" sldId="489"/>
            <ac:spMk id="38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8:11.841" v="190" actId="555"/>
          <ac:spMkLst>
            <pc:docMk/>
            <pc:sldMk cId="4237263002" sldId="489"/>
            <ac:spMk id="39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8:11.841" v="190" actId="555"/>
          <ac:spMkLst>
            <pc:docMk/>
            <pc:sldMk cId="4237263002" sldId="489"/>
            <ac:spMk id="40" creationId="{00000000-0000-0000-0000-000000000000}"/>
          </ac:spMkLst>
        </pc:spChg>
        <pc:picChg chg="del">
          <ac:chgData name="James Clegg" userId="c6df1435-7a36-4b38-be4d-16e68e91152f" providerId="ADAL" clId="{CE4D8644-C063-4BE9-976C-DD9E83975911}" dt="2021-02-05T16:27:37.426" v="182" actId="478"/>
          <ac:picMkLst>
            <pc:docMk/>
            <pc:sldMk cId="4237263002" sldId="489"/>
            <ac:picMk id="12" creationId="{00000000-0000-0000-0000-000000000000}"/>
          </ac:picMkLst>
        </pc:picChg>
        <pc:picChg chg="add">
          <ac:chgData name="James Clegg" userId="c6df1435-7a36-4b38-be4d-16e68e91152f" providerId="ADAL" clId="{CE4D8644-C063-4BE9-976C-DD9E83975911}" dt="2021-02-05T16:27:37.665" v="183"/>
          <ac:picMkLst>
            <pc:docMk/>
            <pc:sldMk cId="4237263002" sldId="489"/>
            <ac:picMk id="41" creationId="{DF4D9361-DD34-40FB-9C29-805EF585C20B}"/>
          </ac:picMkLst>
        </pc:picChg>
        <pc:cxnChg chg="del">
          <ac:chgData name="James Clegg" userId="c6df1435-7a36-4b38-be4d-16e68e91152f" providerId="ADAL" clId="{CE4D8644-C063-4BE9-976C-DD9E83975911}" dt="2021-02-05T16:27:37.426" v="182" actId="478"/>
          <ac:cxnSpMkLst>
            <pc:docMk/>
            <pc:sldMk cId="4237263002" sldId="489"/>
            <ac:cxnSpMk id="6" creationId="{00000000-0000-0000-0000-000000000000}"/>
          </ac:cxnSpMkLst>
        </pc:cxnChg>
        <pc:cxnChg chg="del">
          <ac:chgData name="James Clegg" userId="c6df1435-7a36-4b38-be4d-16e68e91152f" providerId="ADAL" clId="{CE4D8644-C063-4BE9-976C-DD9E83975911}" dt="2021-02-05T16:27:37.426" v="182" actId="478"/>
          <ac:cxnSpMkLst>
            <pc:docMk/>
            <pc:sldMk cId="4237263002" sldId="489"/>
            <ac:cxnSpMk id="8" creationId="{00000000-0000-0000-0000-000000000000}"/>
          </ac:cxnSpMkLst>
        </pc:cxnChg>
        <pc:cxnChg chg="del">
          <ac:chgData name="James Clegg" userId="c6df1435-7a36-4b38-be4d-16e68e91152f" providerId="ADAL" clId="{CE4D8644-C063-4BE9-976C-DD9E83975911}" dt="2021-02-05T16:27:37.426" v="182" actId="478"/>
          <ac:cxnSpMkLst>
            <pc:docMk/>
            <pc:sldMk cId="4237263002" sldId="489"/>
            <ac:cxnSpMk id="10" creationId="{00000000-0000-0000-0000-000000000000}"/>
          </ac:cxnSpMkLst>
        </pc:cxnChg>
        <pc:cxnChg chg="add">
          <ac:chgData name="James Clegg" userId="c6df1435-7a36-4b38-be4d-16e68e91152f" providerId="ADAL" clId="{CE4D8644-C063-4BE9-976C-DD9E83975911}" dt="2021-02-05T16:27:37.665" v="183"/>
          <ac:cxnSpMkLst>
            <pc:docMk/>
            <pc:sldMk cId="4237263002" sldId="489"/>
            <ac:cxnSpMk id="42" creationId="{6869562E-6230-4FAE-9E90-06BD5F853249}"/>
          </ac:cxnSpMkLst>
        </pc:cxnChg>
        <pc:cxnChg chg="add">
          <ac:chgData name="James Clegg" userId="c6df1435-7a36-4b38-be4d-16e68e91152f" providerId="ADAL" clId="{CE4D8644-C063-4BE9-976C-DD9E83975911}" dt="2021-02-05T16:27:37.665" v="183"/>
          <ac:cxnSpMkLst>
            <pc:docMk/>
            <pc:sldMk cId="4237263002" sldId="489"/>
            <ac:cxnSpMk id="43" creationId="{2A0F6378-6B95-4383-952D-533E3DAFF1F4}"/>
          </ac:cxnSpMkLst>
        </pc:cxnChg>
        <pc:cxnChg chg="add">
          <ac:chgData name="James Clegg" userId="c6df1435-7a36-4b38-be4d-16e68e91152f" providerId="ADAL" clId="{CE4D8644-C063-4BE9-976C-DD9E83975911}" dt="2021-02-05T16:27:37.665" v="183"/>
          <ac:cxnSpMkLst>
            <pc:docMk/>
            <pc:sldMk cId="4237263002" sldId="489"/>
            <ac:cxnSpMk id="44" creationId="{C5BA5BCB-EE83-4492-A5EE-F8F4706969E4}"/>
          </ac:cxnSpMkLst>
        </pc:cxnChg>
      </pc:sldChg>
      <pc:sldChg chg="delSp modSp">
        <pc:chgData name="James Clegg" userId="c6df1435-7a36-4b38-be4d-16e68e91152f" providerId="ADAL" clId="{CE4D8644-C063-4BE9-976C-DD9E83975911}" dt="2021-02-05T16:26:42.492" v="173" actId="555"/>
        <pc:sldMkLst>
          <pc:docMk/>
          <pc:sldMk cId="1529691027" sldId="490"/>
        </pc:sldMkLst>
        <pc:spChg chg="del">
          <ac:chgData name="James Clegg" userId="c6df1435-7a36-4b38-be4d-16e68e91152f" providerId="ADAL" clId="{CE4D8644-C063-4BE9-976C-DD9E83975911}" dt="2021-02-05T16:25:02.998" v="139" actId="478"/>
          <ac:spMkLst>
            <pc:docMk/>
            <pc:sldMk cId="1529691027" sldId="490"/>
            <ac:spMk id="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06.163" v="152" actId="1582"/>
          <ac:spMkLst>
            <pc:docMk/>
            <pc:sldMk cId="1529691027" sldId="490"/>
            <ac:spMk id="27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06.163" v="152" actId="1582"/>
          <ac:spMkLst>
            <pc:docMk/>
            <pc:sldMk cId="1529691027" sldId="490"/>
            <ac:spMk id="28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06.163" v="152" actId="1582"/>
          <ac:spMkLst>
            <pc:docMk/>
            <pc:sldMk cId="1529691027" sldId="490"/>
            <ac:spMk id="29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42.492" v="173" actId="555"/>
          <ac:spMkLst>
            <pc:docMk/>
            <pc:sldMk cId="1529691027" sldId="490"/>
            <ac:spMk id="34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42.492" v="173" actId="555"/>
          <ac:spMkLst>
            <pc:docMk/>
            <pc:sldMk cId="1529691027" sldId="490"/>
            <ac:spMk id="39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42.492" v="173" actId="555"/>
          <ac:spMkLst>
            <pc:docMk/>
            <pc:sldMk cId="1529691027" sldId="490"/>
            <ac:spMk id="40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06.163" v="152" actId="1582"/>
          <ac:spMkLst>
            <pc:docMk/>
            <pc:sldMk cId="1529691027" sldId="490"/>
            <ac:spMk id="41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06.163" v="152" actId="1582"/>
          <ac:spMkLst>
            <pc:docMk/>
            <pc:sldMk cId="1529691027" sldId="490"/>
            <ac:spMk id="4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06.163" v="152" actId="1582"/>
          <ac:spMkLst>
            <pc:docMk/>
            <pc:sldMk cId="1529691027" sldId="490"/>
            <ac:spMk id="43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29.036" v="170" actId="555"/>
          <ac:spMkLst>
            <pc:docMk/>
            <pc:sldMk cId="1529691027" sldId="490"/>
            <ac:spMk id="48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35.282" v="172" actId="122"/>
          <ac:spMkLst>
            <pc:docMk/>
            <pc:sldMk cId="1529691027" sldId="490"/>
            <ac:spMk id="49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29.036" v="170" actId="555"/>
          <ac:spMkLst>
            <pc:docMk/>
            <pc:sldMk cId="1529691027" sldId="490"/>
            <ac:spMk id="50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35.282" v="172" actId="122"/>
          <ac:spMkLst>
            <pc:docMk/>
            <pc:sldMk cId="1529691027" sldId="490"/>
            <ac:spMk id="51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6:29.036" v="170" actId="555"/>
          <ac:spMkLst>
            <pc:docMk/>
            <pc:sldMk cId="1529691027" sldId="490"/>
            <ac:spMk id="52" creationId="{00000000-0000-0000-0000-000000000000}"/>
          </ac:spMkLst>
        </pc:spChg>
        <pc:picChg chg="mod ord modCrop">
          <ac:chgData name="James Clegg" userId="c6df1435-7a36-4b38-be4d-16e68e91152f" providerId="ADAL" clId="{CE4D8644-C063-4BE9-976C-DD9E83975911}" dt="2021-02-05T16:25:31.585" v="146" actId="167"/>
          <ac:picMkLst>
            <pc:docMk/>
            <pc:sldMk cId="1529691027" sldId="490"/>
            <ac:picMk id="12" creationId="{00000000-0000-0000-0000-000000000000}"/>
          </ac:picMkLst>
        </pc:picChg>
        <pc:cxnChg chg="mod">
          <ac:chgData name="James Clegg" userId="c6df1435-7a36-4b38-be4d-16e68e91152f" providerId="ADAL" clId="{CE4D8644-C063-4BE9-976C-DD9E83975911}" dt="2021-02-05T16:25:35.811" v="147" actId="14100"/>
          <ac:cxnSpMkLst>
            <pc:docMk/>
            <pc:sldMk cId="1529691027" sldId="490"/>
            <ac:cxnSpMk id="6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25:44.270" v="149" actId="14100"/>
          <ac:cxnSpMkLst>
            <pc:docMk/>
            <pc:sldMk cId="1529691027" sldId="490"/>
            <ac:cxnSpMk id="8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25:51.845" v="151" actId="14100"/>
          <ac:cxnSpMkLst>
            <pc:docMk/>
            <pc:sldMk cId="1529691027" sldId="490"/>
            <ac:cxnSpMk id="10" creationId="{00000000-0000-0000-0000-000000000000}"/>
          </ac:cxnSpMkLst>
        </pc:cxnChg>
      </pc:sldChg>
      <pc:sldChg chg="delSp modSp modAnim">
        <pc:chgData name="James Clegg" userId="c6df1435-7a36-4b38-be4d-16e68e91152f" providerId="ADAL" clId="{CE4D8644-C063-4BE9-976C-DD9E83975911}" dt="2021-02-05T16:24:47.850" v="138" actId="1035"/>
        <pc:sldMkLst>
          <pc:docMk/>
          <pc:sldMk cId="3185299087" sldId="491"/>
        </pc:sldMkLst>
        <pc:spChg chg="del">
          <ac:chgData name="James Clegg" userId="c6df1435-7a36-4b38-be4d-16e68e91152f" providerId="ADAL" clId="{CE4D8644-C063-4BE9-976C-DD9E83975911}" dt="2021-02-05T16:20:40.439" v="0" actId="478"/>
          <ac:spMkLst>
            <pc:docMk/>
            <pc:sldMk cId="3185299087" sldId="491"/>
            <ac:spMk id="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14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16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3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46.451" v="136" actId="1076"/>
          <ac:spMkLst>
            <pc:docMk/>
            <pc:sldMk cId="3185299087" sldId="491"/>
            <ac:spMk id="33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34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35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36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41.628" v="135" actId="1076"/>
          <ac:spMkLst>
            <pc:docMk/>
            <pc:sldMk cId="3185299087" sldId="491"/>
            <ac:spMk id="37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46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48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49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52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53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54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55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56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57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58" creationId="{00000000-0000-0000-0000-000000000000}"/>
          </ac:spMkLst>
        </pc:spChg>
        <pc:spChg chg="mod">
          <ac:chgData name="James Clegg" userId="c6df1435-7a36-4b38-be4d-16e68e91152f" providerId="ADAL" clId="{CE4D8644-C063-4BE9-976C-DD9E83975911}" dt="2021-02-05T16:24:38.125" v="134" actId="1036"/>
          <ac:spMkLst>
            <pc:docMk/>
            <pc:sldMk cId="3185299087" sldId="491"/>
            <ac:spMk id="59" creationId="{00000000-0000-0000-0000-000000000000}"/>
          </ac:spMkLst>
        </pc:spChg>
        <pc:picChg chg="mod">
          <ac:chgData name="James Clegg" userId="c6df1435-7a36-4b38-be4d-16e68e91152f" providerId="ADAL" clId="{CE4D8644-C063-4BE9-976C-DD9E83975911}" dt="2021-02-05T16:20:41.810" v="1" actId="1076"/>
          <ac:picMkLst>
            <pc:docMk/>
            <pc:sldMk cId="3185299087" sldId="491"/>
            <ac:picMk id="38" creationId="{00000000-0000-0000-0000-000000000000}"/>
          </ac:picMkLst>
        </pc:picChg>
        <pc:cxnChg chg="mod">
          <ac:chgData name="James Clegg" userId="c6df1435-7a36-4b38-be4d-16e68e91152f" providerId="ADAL" clId="{CE4D8644-C063-4BE9-976C-DD9E83975911}" dt="2021-02-05T16:24:38.125" v="134" actId="1036"/>
          <ac:cxnSpMkLst>
            <pc:docMk/>
            <pc:sldMk cId="3185299087" sldId="491"/>
            <ac:cxnSpMk id="18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24:47.850" v="138" actId="1035"/>
          <ac:cxnSpMkLst>
            <pc:docMk/>
            <pc:sldMk cId="3185299087" sldId="491"/>
            <ac:cxnSpMk id="20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24:38.125" v="134" actId="1036"/>
          <ac:cxnSpMkLst>
            <pc:docMk/>
            <pc:sldMk cId="3185299087" sldId="491"/>
            <ac:cxnSpMk id="22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24:38.125" v="134" actId="1036"/>
          <ac:cxnSpMkLst>
            <pc:docMk/>
            <pc:sldMk cId="3185299087" sldId="491"/>
            <ac:cxnSpMk id="26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24:38.125" v="134" actId="1036"/>
          <ac:cxnSpMkLst>
            <pc:docMk/>
            <pc:sldMk cId="3185299087" sldId="491"/>
            <ac:cxnSpMk id="28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24:38.125" v="134" actId="1036"/>
          <ac:cxnSpMkLst>
            <pc:docMk/>
            <pc:sldMk cId="3185299087" sldId="491"/>
            <ac:cxnSpMk id="47" creationId="{00000000-0000-0000-0000-000000000000}"/>
          </ac:cxnSpMkLst>
        </pc:cxnChg>
        <pc:cxnChg chg="mod">
          <ac:chgData name="James Clegg" userId="c6df1435-7a36-4b38-be4d-16e68e91152f" providerId="ADAL" clId="{CE4D8644-C063-4BE9-976C-DD9E83975911}" dt="2021-02-05T16:24:38.125" v="134" actId="1036"/>
          <ac:cxnSpMkLst>
            <pc:docMk/>
            <pc:sldMk cId="3185299087" sldId="491"/>
            <ac:cxnSpMk id="50" creationId="{00000000-0000-0000-0000-000000000000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2.wdp"/><Relationship Id="rId11" Type="http://schemas.openxmlformats.org/officeDocument/2006/relationships/image" Target="../media/image14.png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12" Type="http://schemas.microsoft.com/office/2007/relationships/hdphoto" Target="../media/hdphoto5.wdp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1.png"/><Relationship Id="rId1" Type="http://schemas.openxmlformats.org/officeDocument/2006/relationships/tags" Target="../tags/tag3.xml"/><Relationship Id="rId11" Type="http://schemas.openxmlformats.org/officeDocument/2006/relationships/image" Target="../media/image17.png"/><Relationship Id="rId5" Type="http://schemas.microsoft.com/office/2007/relationships/hdphoto" Target="../media/hdphoto3.wdp"/><Relationship Id="rId15" Type="http://schemas.openxmlformats.org/officeDocument/2006/relationships/image" Target="../media/image20.png"/><Relationship Id="rId10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1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0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microsoft.com/office/2007/relationships/hdphoto" Target="../media/hdphoto1.wdp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8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30.png"/><Relationship Id="rId10" Type="http://schemas.openxmlformats.org/officeDocument/2006/relationships/image" Target="../media/image29.png"/><Relationship Id="rId4" Type="http://schemas.microsoft.com/office/2007/relationships/hdphoto" Target="../media/hdphoto6.wdp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3" Type="http://schemas.openxmlformats.org/officeDocument/2006/relationships/image" Target="../media/image13.png"/><Relationship Id="rId7" Type="http://schemas.openxmlformats.org/officeDocument/2006/relationships/image" Target="../media/image31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00.png"/><Relationship Id="rId11" Type="http://schemas.openxmlformats.org/officeDocument/2006/relationships/image" Target="../media/image25.png"/><Relationship Id="rId10" Type="http://schemas.microsoft.com/office/2007/relationships/hdphoto" Target="../media/hdphoto6.wdp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6.png"/><Relationship Id="rId10" Type="http://schemas.openxmlformats.org/officeDocument/2006/relationships/image" Target="../media/image37.png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8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1" Type="http://schemas.openxmlformats.org/officeDocument/2006/relationships/image" Target="../media/image41.png"/><Relationship Id="rId10" Type="http://schemas.openxmlformats.org/officeDocument/2006/relationships/image" Target="../media/image40.png"/><Relationship Id="rId4" Type="http://schemas.microsoft.com/office/2007/relationships/hdphoto" Target="../media/hdphoto6.wdp"/><Relationship Id="rId9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3" Type="http://schemas.openxmlformats.org/officeDocument/2006/relationships/image" Target="../media/image13.png"/><Relationship Id="rId7" Type="http://schemas.openxmlformats.org/officeDocument/2006/relationships/image" Target="../media/image410.pn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11" Type="http://schemas.openxmlformats.org/officeDocument/2006/relationships/image" Target="../media/image45.png"/><Relationship Id="rId10" Type="http://schemas.openxmlformats.org/officeDocument/2006/relationships/image" Target="../media/image44.png"/><Relationship Id="rId9" Type="http://schemas.openxmlformats.org/officeDocument/2006/relationships/image" Target="../media/image43.png"/><Relationship Id="rId1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25.png"/><Relationship Id="rId7" Type="http://schemas.openxmlformats.org/officeDocument/2006/relationships/image" Target="../media/image45.png"/><Relationship Id="rId12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48.png"/><Relationship Id="rId11" Type="http://schemas.openxmlformats.org/officeDocument/2006/relationships/image" Target="../media/image50.png"/><Relationship Id="rId10" Type="http://schemas.openxmlformats.org/officeDocument/2006/relationships/image" Target="../media/image49.png"/><Relationship Id="rId9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13.png"/><Relationship Id="rId7" Type="http://schemas.openxmlformats.org/officeDocument/2006/relationships/image" Target="../media/image5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52.png"/><Relationship Id="rId9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5773" y="2532810"/>
            <a:ext cx="6669602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710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8983" y="500302"/>
            <a:ext cx="7846871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If the volume of each cube is 1 cm³, what is the volume of each shape?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520516" y="3488967"/>
            <a:ext cx="3794052" cy="2724887"/>
            <a:chOff x="994827" y="1063902"/>
            <a:chExt cx="3794052" cy="2724887"/>
          </a:xfrm>
        </p:grpSpPr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780" y="2098362"/>
              <a:ext cx="1625195" cy="151311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59698" y="2126334"/>
              <a:ext cx="1625195" cy="151311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4963" y="2152726"/>
              <a:ext cx="1625195" cy="1513113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6881" y="2180698"/>
              <a:ext cx="1625195" cy="1513113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780" y="1593062"/>
              <a:ext cx="1625195" cy="1513113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59698" y="1621034"/>
              <a:ext cx="1625195" cy="1513113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4963" y="1647426"/>
              <a:ext cx="1625195" cy="1513113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6881" y="1675398"/>
              <a:ext cx="1625195" cy="1513113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1172" y="1063902"/>
              <a:ext cx="1625195" cy="1513113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7800" y="1091874"/>
              <a:ext cx="1625195" cy="1513113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521" r="22496"/>
            <a:stretch/>
          </p:blipFill>
          <p:spPr>
            <a:xfrm>
              <a:off x="2196753" y="1504422"/>
              <a:ext cx="1259584" cy="1126957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109" t="27657"/>
            <a:stretch/>
          </p:blipFill>
          <p:spPr>
            <a:xfrm>
              <a:off x="3035114" y="1561662"/>
              <a:ext cx="1265890" cy="1094631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885" y="2168426"/>
              <a:ext cx="1625195" cy="1513113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9803" y="2196398"/>
              <a:ext cx="1625195" cy="1513113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2836" y="2222790"/>
              <a:ext cx="1625195" cy="1513113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8638" y="2250762"/>
              <a:ext cx="1625195" cy="1513113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4827" y="1663126"/>
              <a:ext cx="1625195" cy="1513113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9803" y="1691098"/>
              <a:ext cx="1625195" cy="1513113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5894" y="1717490"/>
              <a:ext cx="1625195" cy="1513113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5580" y="1745462"/>
              <a:ext cx="1625195" cy="1513113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521"/>
            <a:stretch/>
          </p:blipFill>
          <p:spPr>
            <a:xfrm>
              <a:off x="994827" y="1544586"/>
              <a:ext cx="1625195" cy="1126957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876"/>
            <a:stretch/>
          </p:blipFill>
          <p:spPr>
            <a:xfrm>
              <a:off x="1479803" y="1593062"/>
              <a:ext cx="1625195" cy="1106453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892"/>
            <a:stretch/>
          </p:blipFill>
          <p:spPr>
            <a:xfrm>
              <a:off x="1952836" y="1577362"/>
              <a:ext cx="1625195" cy="1151603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876"/>
            <a:stretch/>
          </p:blipFill>
          <p:spPr>
            <a:xfrm>
              <a:off x="2422520" y="1647426"/>
              <a:ext cx="1625195" cy="1106453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3684" y="2180698"/>
              <a:ext cx="1625195" cy="1513113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3684" y="1675398"/>
              <a:ext cx="1625195" cy="1513113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334"/>
            <a:stretch/>
          </p:blipFill>
          <p:spPr>
            <a:xfrm>
              <a:off x="3163684" y="1550970"/>
              <a:ext cx="1625195" cy="1129787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282" y="2275676"/>
              <a:ext cx="1625195" cy="1513113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282" y="1770376"/>
              <a:ext cx="1625195" cy="1513113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027"/>
            <a:stretch/>
          </p:blipFill>
          <p:spPr>
            <a:xfrm>
              <a:off x="2895282" y="1647426"/>
              <a:ext cx="1625195" cy="1134425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1104323" y="1191051"/>
            <a:ext cx="2404145" cy="2659295"/>
            <a:chOff x="4549149" y="3280640"/>
            <a:chExt cx="2404145" cy="2659295"/>
          </a:xfrm>
        </p:grpSpPr>
        <p:pic>
          <p:nvPicPr>
            <p:cNvPr id="130" name="Picture 12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278" y="3280640"/>
              <a:ext cx="1625195" cy="1513113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8099" y="4319275"/>
              <a:ext cx="1625195" cy="1513113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6429" y="3811904"/>
              <a:ext cx="1625195" cy="1513113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6429" y="3305851"/>
              <a:ext cx="1625195" cy="1513113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0819" y="4399463"/>
              <a:ext cx="1625195" cy="1513113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3898" y="4426822"/>
              <a:ext cx="1625195" cy="1513113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9149" y="3892092"/>
              <a:ext cx="1625195" cy="1513113"/>
            </a:xfrm>
            <a:prstGeom prst="rect">
              <a:avLst/>
            </a:prstGeom>
          </p:spPr>
        </p:pic>
        <p:pic>
          <p:nvPicPr>
            <p:cNvPr id="137" name="Picture 13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3426" y="3919451"/>
              <a:ext cx="1625195" cy="1513113"/>
            </a:xfrm>
            <a:prstGeom prst="rect">
              <a:avLst/>
            </a:prstGeom>
          </p:spPr>
        </p:pic>
        <p:pic>
          <p:nvPicPr>
            <p:cNvPr id="138" name="Picture 13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9149" y="3386039"/>
              <a:ext cx="1625195" cy="1513113"/>
            </a:xfrm>
            <a:prstGeom prst="rect">
              <a:avLst/>
            </a:prstGeom>
          </p:spPr>
        </p:pic>
        <p:pic>
          <p:nvPicPr>
            <p:cNvPr id="139" name="Picture 13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228" y="3413398"/>
              <a:ext cx="1625195" cy="1513113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4460639" y="1198560"/>
            <a:ext cx="3341336" cy="2715203"/>
            <a:chOff x="4802029" y="1150674"/>
            <a:chExt cx="3341336" cy="2715203"/>
          </a:xfrm>
        </p:grpSpPr>
        <p:pic>
          <p:nvPicPr>
            <p:cNvPr id="140" name="Picture 13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2858" y="1150674"/>
              <a:ext cx="1625195" cy="1513113"/>
            </a:xfrm>
            <a:prstGeom prst="rect">
              <a:avLst/>
            </a:prstGeom>
          </p:spPr>
        </p:pic>
        <p:pic>
          <p:nvPicPr>
            <p:cNvPr id="141" name="Picture 14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0979" y="2189309"/>
              <a:ext cx="1625195" cy="1513113"/>
            </a:xfrm>
            <a:prstGeom prst="rect">
              <a:avLst/>
            </a:prstGeom>
          </p:spPr>
        </p:pic>
        <p:pic>
          <p:nvPicPr>
            <p:cNvPr id="142" name="Picture 14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9309" y="1681938"/>
              <a:ext cx="1625195" cy="1513113"/>
            </a:xfrm>
            <a:prstGeom prst="rect">
              <a:avLst/>
            </a:prstGeom>
          </p:spPr>
        </p:pic>
        <p:pic>
          <p:nvPicPr>
            <p:cNvPr id="143" name="Picture 14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9309" y="1175885"/>
              <a:ext cx="1625195" cy="1513113"/>
            </a:xfrm>
            <a:prstGeom prst="rect">
              <a:avLst/>
            </a:prstGeom>
          </p:spPr>
        </p:pic>
        <p:pic>
          <p:nvPicPr>
            <p:cNvPr id="144" name="Picture 14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3699" y="2269497"/>
              <a:ext cx="1625195" cy="1513113"/>
            </a:xfrm>
            <a:prstGeom prst="rect">
              <a:avLst/>
            </a:prstGeom>
          </p:spPr>
        </p:pic>
        <p:pic>
          <p:nvPicPr>
            <p:cNvPr id="145" name="Picture 14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6778" y="2296856"/>
              <a:ext cx="1625195" cy="1513113"/>
            </a:xfrm>
            <a:prstGeom prst="rect">
              <a:avLst/>
            </a:prstGeom>
          </p:spPr>
        </p:pic>
        <p:pic>
          <p:nvPicPr>
            <p:cNvPr id="146" name="Picture 14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2029" y="1762126"/>
              <a:ext cx="1625195" cy="1513113"/>
            </a:xfrm>
            <a:prstGeom prst="rect">
              <a:avLst/>
            </a:prstGeom>
          </p:spPr>
        </p:pic>
        <p:pic>
          <p:nvPicPr>
            <p:cNvPr id="147" name="Picture 14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5108" y="1789485"/>
              <a:ext cx="1625195" cy="1513113"/>
            </a:xfrm>
            <a:prstGeom prst="rect">
              <a:avLst/>
            </a:prstGeom>
          </p:spPr>
        </p:pic>
        <p:pic>
          <p:nvPicPr>
            <p:cNvPr id="148" name="Picture 14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2029" y="1256073"/>
              <a:ext cx="1625195" cy="1513113"/>
            </a:xfrm>
            <a:prstGeom prst="rect">
              <a:avLst/>
            </a:prstGeom>
          </p:spPr>
        </p:pic>
        <p:pic>
          <p:nvPicPr>
            <p:cNvPr id="149" name="Picture 14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5108" y="1283432"/>
              <a:ext cx="1625195" cy="1513113"/>
            </a:xfrm>
            <a:prstGeom prst="rect">
              <a:avLst/>
            </a:prstGeom>
          </p:spPr>
        </p:pic>
        <p:pic>
          <p:nvPicPr>
            <p:cNvPr id="150" name="Picture 14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5349" y="1203932"/>
              <a:ext cx="1625195" cy="1513113"/>
            </a:xfrm>
            <a:prstGeom prst="rect">
              <a:avLst/>
            </a:prstGeom>
          </p:spPr>
        </p:pic>
        <p:pic>
          <p:nvPicPr>
            <p:cNvPr id="151" name="Picture 15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8170" y="2247867"/>
              <a:ext cx="1625195" cy="1513113"/>
            </a:xfrm>
            <a:prstGeom prst="rect">
              <a:avLst/>
            </a:prstGeom>
          </p:spPr>
        </p:pic>
        <p:pic>
          <p:nvPicPr>
            <p:cNvPr id="152" name="Picture 15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6500" y="1740496"/>
              <a:ext cx="1625195" cy="1513113"/>
            </a:xfrm>
            <a:prstGeom prst="rect">
              <a:avLst/>
            </a:prstGeom>
          </p:spPr>
        </p:pic>
        <p:pic>
          <p:nvPicPr>
            <p:cNvPr id="153" name="Picture 15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6500" y="1229143"/>
              <a:ext cx="1625195" cy="1513113"/>
            </a:xfrm>
            <a:prstGeom prst="rect">
              <a:avLst/>
            </a:prstGeom>
          </p:spPr>
        </p:pic>
        <p:pic>
          <p:nvPicPr>
            <p:cNvPr id="154" name="Picture 15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9440" y="2328055"/>
              <a:ext cx="1625195" cy="1513113"/>
            </a:xfrm>
            <a:prstGeom prst="rect">
              <a:avLst/>
            </a:prstGeom>
          </p:spPr>
        </p:pic>
        <p:pic>
          <p:nvPicPr>
            <p:cNvPr id="155" name="Picture 15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9872" y="2352764"/>
              <a:ext cx="1625195" cy="1513113"/>
            </a:xfrm>
            <a:prstGeom prst="rect">
              <a:avLst/>
            </a:prstGeom>
          </p:spPr>
        </p:pic>
        <p:pic>
          <p:nvPicPr>
            <p:cNvPr id="156" name="Picture 15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5121" y="1820684"/>
              <a:ext cx="1625195" cy="1513113"/>
            </a:xfrm>
            <a:prstGeom prst="rect">
              <a:avLst/>
            </a:prstGeom>
          </p:spPr>
        </p:pic>
        <p:pic>
          <p:nvPicPr>
            <p:cNvPr id="157" name="Picture 15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2901" y="1848043"/>
              <a:ext cx="1625195" cy="1513113"/>
            </a:xfrm>
            <a:prstGeom prst="rect">
              <a:avLst/>
            </a:prstGeom>
          </p:spPr>
        </p:pic>
        <p:pic>
          <p:nvPicPr>
            <p:cNvPr id="158" name="Picture 15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7770" y="1314631"/>
              <a:ext cx="1625195" cy="1513113"/>
            </a:xfrm>
            <a:prstGeom prst="rect">
              <a:avLst/>
            </a:prstGeom>
          </p:spPr>
        </p:pic>
        <p:pic>
          <p:nvPicPr>
            <p:cNvPr id="159" name="Picture 15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0249" y="1341990"/>
              <a:ext cx="1625195" cy="15131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17967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TextBox 159"/>
          <p:cNvSpPr txBox="1"/>
          <p:nvPr/>
        </p:nvSpPr>
        <p:spPr>
          <a:xfrm>
            <a:off x="1559934" y="3450725"/>
            <a:ext cx="1870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 cm³</a:t>
            </a:r>
          </a:p>
        </p:txBody>
      </p:sp>
      <p:sp>
        <p:nvSpPr>
          <p:cNvPr id="161" name="TextBox 160"/>
          <p:cNvSpPr txBox="1"/>
          <p:nvPr/>
        </p:nvSpPr>
        <p:spPr>
          <a:xfrm>
            <a:off x="6211424" y="3596245"/>
            <a:ext cx="1870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cm³</a:t>
            </a:r>
          </a:p>
        </p:txBody>
      </p:sp>
      <p:sp>
        <p:nvSpPr>
          <p:cNvPr id="162" name="TextBox 161"/>
          <p:cNvSpPr txBox="1"/>
          <p:nvPr/>
        </p:nvSpPr>
        <p:spPr>
          <a:xfrm>
            <a:off x="6253403" y="5178944"/>
            <a:ext cx="1870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 cm³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F1EDC05B-2379-4CFB-81A9-4242947D084E}"/>
              </a:ext>
            </a:extLst>
          </p:cNvPr>
          <p:cNvGrpSpPr/>
          <p:nvPr/>
        </p:nvGrpSpPr>
        <p:grpSpPr>
          <a:xfrm>
            <a:off x="2520516" y="3488967"/>
            <a:ext cx="3794052" cy="2724887"/>
            <a:chOff x="994827" y="1063902"/>
            <a:chExt cx="3794052" cy="2724887"/>
          </a:xfrm>
        </p:grpSpPr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5A1F828A-2502-45E2-909D-B894E282E6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780" y="2098362"/>
              <a:ext cx="1625195" cy="1513113"/>
            </a:xfrm>
            <a:prstGeom prst="rect">
              <a:avLst/>
            </a:prstGeom>
          </p:spPr>
        </p:pic>
        <p:pic>
          <p:nvPicPr>
            <p:cNvPr id="99" name="Picture 98">
              <a:extLst>
                <a:ext uri="{FF2B5EF4-FFF2-40B4-BE49-F238E27FC236}">
                  <a16:creationId xmlns:a16="http://schemas.microsoft.com/office/drawing/2014/main" id="{06596CC8-DF1D-49B6-BBEF-3E5B34AE49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59698" y="2126334"/>
              <a:ext cx="1625195" cy="1513113"/>
            </a:xfrm>
            <a:prstGeom prst="rect">
              <a:avLst/>
            </a:prstGeom>
          </p:spPr>
        </p:pic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55B0203A-B1A5-4703-82E1-878A17FCAE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4963" y="2152726"/>
              <a:ext cx="1625195" cy="1513113"/>
            </a:xfrm>
            <a:prstGeom prst="rect">
              <a:avLst/>
            </a:prstGeom>
          </p:spPr>
        </p:pic>
        <p:pic>
          <p:nvPicPr>
            <p:cNvPr id="101" name="Picture 100">
              <a:extLst>
                <a:ext uri="{FF2B5EF4-FFF2-40B4-BE49-F238E27FC236}">
                  <a16:creationId xmlns:a16="http://schemas.microsoft.com/office/drawing/2014/main" id="{FCC93C99-5463-42A3-9060-B4098FCF1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6881" y="2180698"/>
              <a:ext cx="1625195" cy="1513113"/>
            </a:xfrm>
            <a:prstGeom prst="rect">
              <a:avLst/>
            </a:prstGeom>
          </p:spPr>
        </p:pic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718096B6-1114-4D76-B5FD-32C5CFD0CD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780" y="1593062"/>
              <a:ext cx="1625195" cy="1513113"/>
            </a:xfrm>
            <a:prstGeom prst="rect">
              <a:avLst/>
            </a:prstGeom>
          </p:spPr>
        </p:pic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E5EB3B54-6D4E-4066-8073-83DB6558DC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59698" y="1621034"/>
              <a:ext cx="1625195" cy="1513113"/>
            </a:xfrm>
            <a:prstGeom prst="rect">
              <a:avLst/>
            </a:prstGeom>
          </p:spPr>
        </p:pic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C9B984EC-36B4-4B5A-A8F0-094D6421B3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4963" y="1647426"/>
              <a:ext cx="1625195" cy="1513113"/>
            </a:xfrm>
            <a:prstGeom prst="rect">
              <a:avLst/>
            </a:prstGeom>
          </p:spPr>
        </p:pic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8196D94E-293E-4CDA-957B-821D1FDC1B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6881" y="1675398"/>
              <a:ext cx="1625195" cy="1513113"/>
            </a:xfrm>
            <a:prstGeom prst="rect">
              <a:avLst/>
            </a:prstGeom>
          </p:spPr>
        </p:pic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89DB21C1-392E-42FD-9210-3BCB04C8E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1172" y="1063902"/>
              <a:ext cx="1625195" cy="1513113"/>
            </a:xfrm>
            <a:prstGeom prst="rect">
              <a:avLst/>
            </a:prstGeom>
          </p:spPr>
        </p:pic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154DB0AB-2CC8-4B7F-ABE6-1EBAC37B35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7800" y="1091874"/>
              <a:ext cx="1625195" cy="1513113"/>
            </a:xfrm>
            <a:prstGeom prst="rect">
              <a:avLst/>
            </a:prstGeom>
          </p:spPr>
        </p:pic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ECD90172-8037-4E5F-8343-CC9BFCA1F6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521" r="22496"/>
            <a:stretch/>
          </p:blipFill>
          <p:spPr>
            <a:xfrm>
              <a:off x="2196753" y="1504422"/>
              <a:ext cx="1259584" cy="1126957"/>
            </a:xfrm>
            <a:prstGeom prst="rect">
              <a:avLst/>
            </a:prstGeom>
          </p:spPr>
        </p:pic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DDD465CD-6C01-47BD-8BC8-DC87EC10BA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109" t="27657"/>
            <a:stretch/>
          </p:blipFill>
          <p:spPr>
            <a:xfrm>
              <a:off x="3035114" y="1561662"/>
              <a:ext cx="1265890" cy="1094631"/>
            </a:xfrm>
            <a:prstGeom prst="rect">
              <a:avLst/>
            </a:prstGeom>
          </p:spPr>
        </p:pic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1EF95048-9217-4EEE-81CC-C280F9B64F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885" y="2168426"/>
              <a:ext cx="1625195" cy="1513113"/>
            </a:xfrm>
            <a:prstGeom prst="rect">
              <a:avLst/>
            </a:prstGeom>
          </p:spPr>
        </p:pic>
        <p:pic>
          <p:nvPicPr>
            <p:cNvPr id="111" name="Picture 110">
              <a:extLst>
                <a:ext uri="{FF2B5EF4-FFF2-40B4-BE49-F238E27FC236}">
                  <a16:creationId xmlns:a16="http://schemas.microsoft.com/office/drawing/2014/main" id="{7FB3B953-8A4E-4137-8742-F9496CA3209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9803" y="2196398"/>
              <a:ext cx="1625195" cy="1513113"/>
            </a:xfrm>
            <a:prstGeom prst="rect">
              <a:avLst/>
            </a:prstGeom>
          </p:spPr>
        </p:pic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id="{55135AAB-4E0D-4661-BF11-F381AB4DCF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2836" y="2222790"/>
              <a:ext cx="1625195" cy="1513113"/>
            </a:xfrm>
            <a:prstGeom prst="rect">
              <a:avLst/>
            </a:prstGeom>
          </p:spPr>
        </p:pic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733EC42F-8A3C-4644-A990-A1F1ACAA04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8638" y="2250762"/>
              <a:ext cx="1625195" cy="1513113"/>
            </a:xfrm>
            <a:prstGeom prst="rect">
              <a:avLst/>
            </a:prstGeom>
          </p:spPr>
        </p:pic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id="{ADEE6D60-F360-4505-9AB2-FBE8E4175DE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4827" y="1663126"/>
              <a:ext cx="1625195" cy="1513113"/>
            </a:xfrm>
            <a:prstGeom prst="rect">
              <a:avLst/>
            </a:prstGeom>
          </p:spPr>
        </p:pic>
        <p:pic>
          <p:nvPicPr>
            <p:cNvPr id="115" name="Picture 114">
              <a:extLst>
                <a:ext uri="{FF2B5EF4-FFF2-40B4-BE49-F238E27FC236}">
                  <a16:creationId xmlns:a16="http://schemas.microsoft.com/office/drawing/2014/main" id="{6BB93E86-F588-44C1-A2EA-59790904A8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9803" y="1691098"/>
              <a:ext cx="1625195" cy="1513113"/>
            </a:xfrm>
            <a:prstGeom prst="rect">
              <a:avLst/>
            </a:prstGeom>
          </p:spPr>
        </p:pic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31594423-A2CD-4E44-8AA5-68FC8AFB7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5894" y="1717490"/>
              <a:ext cx="1625195" cy="1513113"/>
            </a:xfrm>
            <a:prstGeom prst="rect">
              <a:avLst/>
            </a:prstGeom>
          </p:spPr>
        </p:pic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2D023C8A-C88B-4B3E-9BF5-0782CBE052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5580" y="1745462"/>
              <a:ext cx="1625195" cy="1513113"/>
            </a:xfrm>
            <a:prstGeom prst="rect">
              <a:avLst/>
            </a:prstGeom>
          </p:spPr>
        </p:pic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D450FD55-25E9-4DD0-B160-933A4C45C8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521"/>
            <a:stretch/>
          </p:blipFill>
          <p:spPr>
            <a:xfrm>
              <a:off x="994827" y="1544586"/>
              <a:ext cx="1625195" cy="1126957"/>
            </a:xfrm>
            <a:prstGeom prst="rect">
              <a:avLst/>
            </a:prstGeom>
          </p:spPr>
        </p:pic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B293068F-B862-49AF-B775-088B28B6F2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876"/>
            <a:stretch/>
          </p:blipFill>
          <p:spPr>
            <a:xfrm>
              <a:off x="1479803" y="1593062"/>
              <a:ext cx="1625195" cy="1106453"/>
            </a:xfrm>
            <a:prstGeom prst="rect">
              <a:avLst/>
            </a:prstGeom>
          </p:spPr>
        </p:pic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F1C6A9AE-FFCE-4A82-9282-DCA802AD8F1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892"/>
            <a:stretch/>
          </p:blipFill>
          <p:spPr>
            <a:xfrm>
              <a:off x="1952836" y="1577362"/>
              <a:ext cx="1625195" cy="1151603"/>
            </a:xfrm>
            <a:prstGeom prst="rect">
              <a:avLst/>
            </a:prstGeom>
          </p:spPr>
        </p:pic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C16F27F6-B58E-40CF-8FCA-6197AED170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876"/>
            <a:stretch/>
          </p:blipFill>
          <p:spPr>
            <a:xfrm>
              <a:off x="2422520" y="1647426"/>
              <a:ext cx="1625195" cy="1106453"/>
            </a:xfrm>
            <a:prstGeom prst="rect">
              <a:avLst/>
            </a:prstGeom>
          </p:spPr>
        </p:pic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BED39EF8-A592-45F0-8F1C-3B07F3F9C1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3684" y="2180698"/>
              <a:ext cx="1625195" cy="1513113"/>
            </a:xfrm>
            <a:prstGeom prst="rect">
              <a:avLst/>
            </a:prstGeom>
          </p:spPr>
        </p:pic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66AF0AD1-386A-4CFC-BDAB-58BD14B117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3684" y="1675398"/>
              <a:ext cx="1625195" cy="1513113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7F6BA5C0-0EDD-404D-A847-357868AA5A8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334"/>
            <a:stretch/>
          </p:blipFill>
          <p:spPr>
            <a:xfrm>
              <a:off x="3163684" y="1550970"/>
              <a:ext cx="1625195" cy="1129787"/>
            </a:xfrm>
            <a:prstGeom prst="rect">
              <a:avLst/>
            </a:prstGeom>
          </p:spPr>
        </p:pic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E2D03C64-5C8A-432E-B420-527649D57C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282" y="2275676"/>
              <a:ext cx="1625195" cy="1513113"/>
            </a:xfrm>
            <a:prstGeom prst="rect">
              <a:avLst/>
            </a:prstGeom>
          </p:spPr>
        </p:pic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712B9CAF-9F5A-4D56-A799-026385F5A3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282" y="1770376"/>
              <a:ext cx="1625195" cy="1513113"/>
            </a:xfrm>
            <a:prstGeom prst="rect">
              <a:avLst/>
            </a:prstGeom>
          </p:spPr>
        </p:pic>
        <p:pic>
          <p:nvPicPr>
            <p:cNvPr id="127" name="Picture 126">
              <a:extLst>
                <a:ext uri="{FF2B5EF4-FFF2-40B4-BE49-F238E27FC236}">
                  <a16:creationId xmlns:a16="http://schemas.microsoft.com/office/drawing/2014/main" id="{94EA88C8-9290-4F33-9457-68E8E0E3BF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027"/>
            <a:stretch/>
          </p:blipFill>
          <p:spPr>
            <a:xfrm>
              <a:off x="2895282" y="1647426"/>
              <a:ext cx="1625195" cy="1134425"/>
            </a:xfrm>
            <a:prstGeom prst="rect">
              <a:avLst/>
            </a:prstGeom>
          </p:spPr>
        </p:pic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DC66C344-37F6-4500-9A36-4910D6C498E4}"/>
              </a:ext>
            </a:extLst>
          </p:cNvPr>
          <p:cNvGrpSpPr/>
          <p:nvPr/>
        </p:nvGrpSpPr>
        <p:grpSpPr>
          <a:xfrm>
            <a:off x="1104323" y="1191051"/>
            <a:ext cx="2404145" cy="2659295"/>
            <a:chOff x="4549149" y="3280640"/>
            <a:chExt cx="2404145" cy="2659295"/>
          </a:xfrm>
        </p:grpSpPr>
        <p:pic>
          <p:nvPicPr>
            <p:cNvPr id="129" name="Picture 128">
              <a:extLst>
                <a:ext uri="{FF2B5EF4-FFF2-40B4-BE49-F238E27FC236}">
                  <a16:creationId xmlns:a16="http://schemas.microsoft.com/office/drawing/2014/main" id="{45BDEF8F-3BA1-4837-9BC2-C05C057496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278" y="3280640"/>
              <a:ext cx="1625195" cy="1513113"/>
            </a:xfrm>
            <a:prstGeom prst="rect">
              <a:avLst/>
            </a:prstGeom>
          </p:spPr>
        </p:pic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AE5ECDE9-DB75-42C6-AF51-E511625525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8099" y="4319275"/>
              <a:ext cx="1625195" cy="1513113"/>
            </a:xfrm>
            <a:prstGeom prst="rect">
              <a:avLst/>
            </a:prstGeom>
          </p:spPr>
        </p:pic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6CF5A636-E061-4EEC-9BB8-B731459E6A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6429" y="3811904"/>
              <a:ext cx="1625195" cy="1513113"/>
            </a:xfrm>
            <a:prstGeom prst="rect">
              <a:avLst/>
            </a:prstGeom>
          </p:spPr>
        </p:pic>
        <p:pic>
          <p:nvPicPr>
            <p:cNvPr id="165" name="Picture 164">
              <a:extLst>
                <a:ext uri="{FF2B5EF4-FFF2-40B4-BE49-F238E27FC236}">
                  <a16:creationId xmlns:a16="http://schemas.microsoft.com/office/drawing/2014/main" id="{C352E197-0AFE-44A8-ABF5-301A11AC8C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6429" y="3305851"/>
              <a:ext cx="1625195" cy="1513113"/>
            </a:xfrm>
            <a:prstGeom prst="rect">
              <a:avLst/>
            </a:prstGeom>
          </p:spPr>
        </p:pic>
        <p:pic>
          <p:nvPicPr>
            <p:cNvPr id="166" name="Picture 165">
              <a:extLst>
                <a:ext uri="{FF2B5EF4-FFF2-40B4-BE49-F238E27FC236}">
                  <a16:creationId xmlns:a16="http://schemas.microsoft.com/office/drawing/2014/main" id="{3DE85A6B-62A4-4334-A64C-7D67E8534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0819" y="4399463"/>
              <a:ext cx="1625195" cy="1513113"/>
            </a:xfrm>
            <a:prstGeom prst="rect">
              <a:avLst/>
            </a:prstGeom>
          </p:spPr>
        </p:pic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5886B708-40C2-4805-BD98-224EEC454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3898" y="4426822"/>
              <a:ext cx="1625195" cy="1513113"/>
            </a:xfrm>
            <a:prstGeom prst="rect">
              <a:avLst/>
            </a:prstGeom>
          </p:spPr>
        </p:pic>
        <p:pic>
          <p:nvPicPr>
            <p:cNvPr id="168" name="Picture 167">
              <a:extLst>
                <a:ext uri="{FF2B5EF4-FFF2-40B4-BE49-F238E27FC236}">
                  <a16:creationId xmlns:a16="http://schemas.microsoft.com/office/drawing/2014/main" id="{D2B12EAF-DF7B-4788-897F-C9570A4D53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9149" y="3892092"/>
              <a:ext cx="1625195" cy="1513113"/>
            </a:xfrm>
            <a:prstGeom prst="rect">
              <a:avLst/>
            </a:prstGeom>
          </p:spPr>
        </p:pic>
        <p:pic>
          <p:nvPicPr>
            <p:cNvPr id="169" name="Picture 168">
              <a:extLst>
                <a:ext uri="{FF2B5EF4-FFF2-40B4-BE49-F238E27FC236}">
                  <a16:creationId xmlns:a16="http://schemas.microsoft.com/office/drawing/2014/main" id="{246204CD-977B-42DA-B992-29D19B7849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3426" y="3919451"/>
              <a:ext cx="1625195" cy="1513113"/>
            </a:xfrm>
            <a:prstGeom prst="rect">
              <a:avLst/>
            </a:prstGeom>
          </p:spPr>
        </p:pic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E1E30803-AFC0-4979-9DD9-6CB584DF1C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9149" y="3386039"/>
              <a:ext cx="1625195" cy="1513113"/>
            </a:xfrm>
            <a:prstGeom prst="rect">
              <a:avLst/>
            </a:prstGeom>
          </p:spPr>
        </p:pic>
        <p:pic>
          <p:nvPicPr>
            <p:cNvPr id="171" name="Picture 170">
              <a:extLst>
                <a:ext uri="{FF2B5EF4-FFF2-40B4-BE49-F238E27FC236}">
                  <a16:creationId xmlns:a16="http://schemas.microsoft.com/office/drawing/2014/main" id="{BB12A60C-23B8-40CC-A5EB-809EF6300E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228" y="3413398"/>
              <a:ext cx="1625195" cy="1513113"/>
            </a:xfrm>
            <a:prstGeom prst="rect">
              <a:avLst/>
            </a:prstGeom>
          </p:spPr>
        </p:pic>
      </p:grpSp>
      <p:grpSp>
        <p:nvGrpSpPr>
          <p:cNvPr id="172" name="Group 171">
            <a:extLst>
              <a:ext uri="{FF2B5EF4-FFF2-40B4-BE49-F238E27FC236}">
                <a16:creationId xmlns:a16="http://schemas.microsoft.com/office/drawing/2014/main" id="{6A17E579-2F01-43EF-A0B5-F31AAD596A12}"/>
              </a:ext>
            </a:extLst>
          </p:cNvPr>
          <p:cNvGrpSpPr/>
          <p:nvPr/>
        </p:nvGrpSpPr>
        <p:grpSpPr>
          <a:xfrm>
            <a:off x="4460639" y="1198560"/>
            <a:ext cx="3341336" cy="2715203"/>
            <a:chOff x="4802029" y="1150674"/>
            <a:chExt cx="3341336" cy="2715203"/>
          </a:xfrm>
        </p:grpSpPr>
        <p:pic>
          <p:nvPicPr>
            <p:cNvPr id="173" name="Picture 172">
              <a:extLst>
                <a:ext uri="{FF2B5EF4-FFF2-40B4-BE49-F238E27FC236}">
                  <a16:creationId xmlns:a16="http://schemas.microsoft.com/office/drawing/2014/main" id="{7F32E271-5667-43B7-AA0D-80988CB482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2858" y="1150674"/>
              <a:ext cx="1625195" cy="1513113"/>
            </a:xfrm>
            <a:prstGeom prst="rect">
              <a:avLst/>
            </a:prstGeom>
          </p:spPr>
        </p:pic>
        <p:pic>
          <p:nvPicPr>
            <p:cNvPr id="174" name="Picture 173">
              <a:extLst>
                <a:ext uri="{FF2B5EF4-FFF2-40B4-BE49-F238E27FC236}">
                  <a16:creationId xmlns:a16="http://schemas.microsoft.com/office/drawing/2014/main" id="{A7B296F9-44AE-4A69-BE5C-C48C895872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0979" y="2189309"/>
              <a:ext cx="1625195" cy="1513113"/>
            </a:xfrm>
            <a:prstGeom prst="rect">
              <a:avLst/>
            </a:prstGeom>
          </p:spPr>
        </p:pic>
        <p:pic>
          <p:nvPicPr>
            <p:cNvPr id="175" name="Picture 174">
              <a:extLst>
                <a:ext uri="{FF2B5EF4-FFF2-40B4-BE49-F238E27FC236}">
                  <a16:creationId xmlns:a16="http://schemas.microsoft.com/office/drawing/2014/main" id="{F1F47B64-CB54-49A6-B8FE-326EC637BB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9309" y="1681938"/>
              <a:ext cx="1625195" cy="1513113"/>
            </a:xfrm>
            <a:prstGeom prst="rect">
              <a:avLst/>
            </a:prstGeom>
          </p:spPr>
        </p:pic>
        <p:pic>
          <p:nvPicPr>
            <p:cNvPr id="176" name="Picture 175">
              <a:extLst>
                <a:ext uri="{FF2B5EF4-FFF2-40B4-BE49-F238E27FC236}">
                  <a16:creationId xmlns:a16="http://schemas.microsoft.com/office/drawing/2014/main" id="{C7205235-B0A0-411B-8984-4A47391ED1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9309" y="1175885"/>
              <a:ext cx="1625195" cy="1513113"/>
            </a:xfrm>
            <a:prstGeom prst="rect">
              <a:avLst/>
            </a:prstGeom>
          </p:spPr>
        </p:pic>
        <p:pic>
          <p:nvPicPr>
            <p:cNvPr id="177" name="Picture 176">
              <a:extLst>
                <a:ext uri="{FF2B5EF4-FFF2-40B4-BE49-F238E27FC236}">
                  <a16:creationId xmlns:a16="http://schemas.microsoft.com/office/drawing/2014/main" id="{43AEED5C-54DD-4777-B7B7-05717FCBAD1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3699" y="2269497"/>
              <a:ext cx="1625195" cy="1513113"/>
            </a:xfrm>
            <a:prstGeom prst="rect">
              <a:avLst/>
            </a:prstGeom>
          </p:spPr>
        </p:pic>
        <p:pic>
          <p:nvPicPr>
            <p:cNvPr id="178" name="Picture 177">
              <a:extLst>
                <a:ext uri="{FF2B5EF4-FFF2-40B4-BE49-F238E27FC236}">
                  <a16:creationId xmlns:a16="http://schemas.microsoft.com/office/drawing/2014/main" id="{8E6B164C-2CE1-462A-A612-EF954D931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6778" y="2296856"/>
              <a:ext cx="1625195" cy="1513113"/>
            </a:xfrm>
            <a:prstGeom prst="rect">
              <a:avLst/>
            </a:prstGeom>
          </p:spPr>
        </p:pic>
        <p:pic>
          <p:nvPicPr>
            <p:cNvPr id="179" name="Picture 178">
              <a:extLst>
                <a:ext uri="{FF2B5EF4-FFF2-40B4-BE49-F238E27FC236}">
                  <a16:creationId xmlns:a16="http://schemas.microsoft.com/office/drawing/2014/main" id="{898BBF03-2D15-466B-9A5E-BBF044579D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2029" y="1762126"/>
              <a:ext cx="1625195" cy="1513113"/>
            </a:xfrm>
            <a:prstGeom prst="rect">
              <a:avLst/>
            </a:prstGeom>
          </p:spPr>
        </p:pic>
        <p:pic>
          <p:nvPicPr>
            <p:cNvPr id="180" name="Picture 179">
              <a:extLst>
                <a:ext uri="{FF2B5EF4-FFF2-40B4-BE49-F238E27FC236}">
                  <a16:creationId xmlns:a16="http://schemas.microsoft.com/office/drawing/2014/main" id="{066B59A0-1329-49BF-AE29-C964451559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5108" y="1789485"/>
              <a:ext cx="1625195" cy="1513113"/>
            </a:xfrm>
            <a:prstGeom prst="rect">
              <a:avLst/>
            </a:prstGeom>
          </p:spPr>
        </p:pic>
        <p:pic>
          <p:nvPicPr>
            <p:cNvPr id="181" name="Picture 180">
              <a:extLst>
                <a:ext uri="{FF2B5EF4-FFF2-40B4-BE49-F238E27FC236}">
                  <a16:creationId xmlns:a16="http://schemas.microsoft.com/office/drawing/2014/main" id="{E3C7E9F4-C4EC-4D9F-BEE6-C910C1F5F0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2029" y="1256073"/>
              <a:ext cx="1625195" cy="1513113"/>
            </a:xfrm>
            <a:prstGeom prst="rect">
              <a:avLst/>
            </a:prstGeom>
          </p:spPr>
        </p:pic>
        <p:pic>
          <p:nvPicPr>
            <p:cNvPr id="182" name="Picture 181">
              <a:extLst>
                <a:ext uri="{FF2B5EF4-FFF2-40B4-BE49-F238E27FC236}">
                  <a16:creationId xmlns:a16="http://schemas.microsoft.com/office/drawing/2014/main" id="{B816B335-F52A-4EEB-9806-AA1038AFFB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5108" y="1283432"/>
              <a:ext cx="1625195" cy="1513113"/>
            </a:xfrm>
            <a:prstGeom prst="rect">
              <a:avLst/>
            </a:prstGeom>
          </p:spPr>
        </p:pic>
        <p:pic>
          <p:nvPicPr>
            <p:cNvPr id="183" name="Picture 182">
              <a:extLst>
                <a:ext uri="{FF2B5EF4-FFF2-40B4-BE49-F238E27FC236}">
                  <a16:creationId xmlns:a16="http://schemas.microsoft.com/office/drawing/2014/main" id="{C35446C8-42C1-44FC-84BF-EEBB94976E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5349" y="1203932"/>
              <a:ext cx="1625195" cy="1513113"/>
            </a:xfrm>
            <a:prstGeom prst="rect">
              <a:avLst/>
            </a:prstGeom>
          </p:spPr>
        </p:pic>
        <p:pic>
          <p:nvPicPr>
            <p:cNvPr id="184" name="Picture 183">
              <a:extLst>
                <a:ext uri="{FF2B5EF4-FFF2-40B4-BE49-F238E27FC236}">
                  <a16:creationId xmlns:a16="http://schemas.microsoft.com/office/drawing/2014/main" id="{06BB1EBA-35AD-42D7-8D63-8FCA2A7A9F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8170" y="2247867"/>
              <a:ext cx="1625195" cy="1513113"/>
            </a:xfrm>
            <a:prstGeom prst="rect">
              <a:avLst/>
            </a:prstGeom>
          </p:spPr>
        </p:pic>
        <p:pic>
          <p:nvPicPr>
            <p:cNvPr id="185" name="Picture 184">
              <a:extLst>
                <a:ext uri="{FF2B5EF4-FFF2-40B4-BE49-F238E27FC236}">
                  <a16:creationId xmlns:a16="http://schemas.microsoft.com/office/drawing/2014/main" id="{37D90D50-0E98-4881-BB61-8E94CC4126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6500" y="1740496"/>
              <a:ext cx="1625195" cy="1513113"/>
            </a:xfrm>
            <a:prstGeom prst="rect">
              <a:avLst/>
            </a:prstGeom>
          </p:spPr>
        </p:pic>
        <p:pic>
          <p:nvPicPr>
            <p:cNvPr id="186" name="Picture 185">
              <a:extLst>
                <a:ext uri="{FF2B5EF4-FFF2-40B4-BE49-F238E27FC236}">
                  <a16:creationId xmlns:a16="http://schemas.microsoft.com/office/drawing/2014/main" id="{DBFB6180-B848-4223-A574-B03590FE64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6500" y="1229143"/>
              <a:ext cx="1625195" cy="1513113"/>
            </a:xfrm>
            <a:prstGeom prst="rect">
              <a:avLst/>
            </a:prstGeom>
          </p:spPr>
        </p:pic>
        <p:pic>
          <p:nvPicPr>
            <p:cNvPr id="187" name="Picture 186">
              <a:extLst>
                <a:ext uri="{FF2B5EF4-FFF2-40B4-BE49-F238E27FC236}">
                  <a16:creationId xmlns:a16="http://schemas.microsoft.com/office/drawing/2014/main" id="{9544444C-205E-4C93-B57A-A405F623E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9440" y="2328055"/>
              <a:ext cx="1625195" cy="1513113"/>
            </a:xfrm>
            <a:prstGeom prst="rect">
              <a:avLst/>
            </a:prstGeom>
          </p:spPr>
        </p:pic>
        <p:pic>
          <p:nvPicPr>
            <p:cNvPr id="188" name="Picture 187">
              <a:extLst>
                <a:ext uri="{FF2B5EF4-FFF2-40B4-BE49-F238E27FC236}">
                  <a16:creationId xmlns:a16="http://schemas.microsoft.com/office/drawing/2014/main" id="{43DC9CCE-9DFF-41DA-985E-E8E94DC451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9872" y="2352764"/>
              <a:ext cx="1625195" cy="1513113"/>
            </a:xfrm>
            <a:prstGeom prst="rect">
              <a:avLst/>
            </a:prstGeom>
          </p:spPr>
        </p:pic>
        <p:pic>
          <p:nvPicPr>
            <p:cNvPr id="189" name="Picture 188">
              <a:extLst>
                <a:ext uri="{FF2B5EF4-FFF2-40B4-BE49-F238E27FC236}">
                  <a16:creationId xmlns:a16="http://schemas.microsoft.com/office/drawing/2014/main" id="{4447B0FB-CE72-4B4F-A02C-845DD9F3CE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5121" y="1820684"/>
              <a:ext cx="1625195" cy="1513113"/>
            </a:xfrm>
            <a:prstGeom prst="rect">
              <a:avLst/>
            </a:prstGeom>
          </p:spPr>
        </p:pic>
        <p:pic>
          <p:nvPicPr>
            <p:cNvPr id="190" name="Picture 189">
              <a:extLst>
                <a:ext uri="{FF2B5EF4-FFF2-40B4-BE49-F238E27FC236}">
                  <a16:creationId xmlns:a16="http://schemas.microsoft.com/office/drawing/2014/main" id="{059DF504-2FF5-4901-9432-017CAB0D38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2901" y="1848043"/>
              <a:ext cx="1625195" cy="1513113"/>
            </a:xfrm>
            <a:prstGeom prst="rect">
              <a:avLst/>
            </a:prstGeom>
          </p:spPr>
        </p:pic>
        <p:pic>
          <p:nvPicPr>
            <p:cNvPr id="191" name="Picture 190">
              <a:extLst>
                <a:ext uri="{FF2B5EF4-FFF2-40B4-BE49-F238E27FC236}">
                  <a16:creationId xmlns:a16="http://schemas.microsoft.com/office/drawing/2014/main" id="{28C4216D-72BB-4213-85C3-1EC61BDF3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7770" y="1314631"/>
              <a:ext cx="1625195" cy="1513113"/>
            </a:xfrm>
            <a:prstGeom prst="rect">
              <a:avLst/>
            </a:prstGeom>
          </p:spPr>
        </p:pic>
        <p:pic>
          <p:nvPicPr>
            <p:cNvPr id="192" name="Picture 191">
              <a:extLst>
                <a:ext uri="{FF2B5EF4-FFF2-40B4-BE49-F238E27FC236}">
                  <a16:creationId xmlns:a16="http://schemas.microsoft.com/office/drawing/2014/main" id="{AF9B0B37-E2B2-476A-B678-EF9C03F0F3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0249" y="1341990"/>
              <a:ext cx="1625195" cy="1513113"/>
            </a:xfrm>
            <a:prstGeom prst="rect">
              <a:avLst/>
            </a:prstGeom>
          </p:spPr>
        </p:pic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0CD2D499-2E36-473D-B7F6-B03AB4E76188}"/>
              </a:ext>
            </a:extLst>
          </p:cNvPr>
          <p:cNvSpPr txBox="1"/>
          <p:nvPr/>
        </p:nvSpPr>
        <p:spPr>
          <a:xfrm>
            <a:off x="668983" y="500302"/>
            <a:ext cx="7846871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If the volume of each cube is 1 cm³, what is the volume of each shape?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063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" grpId="0"/>
      <p:bldP spid="161" grpId="0"/>
      <p:bldP spid="1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6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96" b="89177" l="6250" r="8990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10961" y="1006116"/>
            <a:ext cx="2980594" cy="331017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39" b="89686" l="9633" r="8990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87868" y="1006116"/>
            <a:ext cx="3174024" cy="318363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4853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33075" y="1993398"/>
            <a:ext cx="2483610" cy="2097956"/>
          </a:xfrm>
          <a:prstGeom prst="rect">
            <a:avLst/>
          </a:prstGeom>
        </p:spPr>
      </p:pic>
      <p:cxnSp>
        <p:nvCxnSpPr>
          <p:cNvPr id="71" name="Straight Arrow Connector 70"/>
          <p:cNvCxnSpPr/>
          <p:nvPr/>
        </p:nvCxnSpPr>
        <p:spPr>
          <a:xfrm>
            <a:off x="2892501" y="3320827"/>
            <a:ext cx="1178635" cy="68580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2216729" y="3540274"/>
            <a:ext cx="1448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cubes</a:t>
            </a:r>
          </a:p>
        </p:txBody>
      </p:sp>
      <p:cxnSp>
        <p:nvCxnSpPr>
          <p:cNvPr id="73" name="Straight Arrow Connector 72"/>
          <p:cNvCxnSpPr/>
          <p:nvPr/>
        </p:nvCxnSpPr>
        <p:spPr>
          <a:xfrm flipV="1">
            <a:off x="4219703" y="3278403"/>
            <a:ext cx="1262174" cy="750544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4820404" y="3562357"/>
            <a:ext cx="1448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cubes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3095129" y="4600249"/>
                <a:ext cx="31191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 cubes </a:t>
                </a:r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5129" y="4600249"/>
                <a:ext cx="3119198" cy="523220"/>
              </a:xfrm>
              <a:prstGeom prst="rect">
                <a:avLst/>
              </a:prstGeom>
              <a:blipFill>
                <a:blip r:embed="rId11"/>
                <a:stretch>
                  <a:fillRect l="-411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1327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4" grpId="0"/>
      <p:bldP spid="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6017" y="40499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3703" y="5238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94" name="Picture 9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4853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1264" y="1540009"/>
            <a:ext cx="2483610" cy="209795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/>
              <p:cNvSpPr txBox="1"/>
              <p:nvPr/>
            </p:nvSpPr>
            <p:spPr>
              <a:xfrm>
                <a:off x="6823411" y="3635646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B050"/>
                    </a:solidFill>
                  </a:rPr>
                  <a:t>9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rgbClr val="7030A0"/>
                    </a:solidFill>
                  </a:rPr>
                  <a:t>3</a:t>
                </a:r>
                <a:endParaRPr lang="en-GB" sz="2800" dirty="0"/>
              </a:p>
            </p:txBody>
          </p:sp>
        </mc:Choice>
        <mc:Fallback xmlns="">
          <p:sp>
            <p:nvSpPr>
              <p:cNvPr id="101" name="TextBox 10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3411" y="3635646"/>
                <a:ext cx="3780692" cy="523220"/>
              </a:xfrm>
              <a:prstGeom prst="rect">
                <a:avLst/>
              </a:prstGeom>
              <a:blipFill>
                <a:blip r:embed="rId8"/>
                <a:stretch>
                  <a:fillRect l="-322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2" name="TextBox 101"/>
          <p:cNvSpPr txBox="1"/>
          <p:nvPr/>
        </p:nvSpPr>
        <p:spPr>
          <a:xfrm>
            <a:off x="2493969" y="4976329"/>
            <a:ext cx="64608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does the </a:t>
            </a:r>
            <a:r>
              <a:rPr lang="en-GB" sz="2800" dirty="0">
                <a:solidFill>
                  <a:srgbClr val="00B050"/>
                </a:solidFill>
              </a:rPr>
              <a:t>9</a:t>
            </a:r>
            <a:r>
              <a:rPr lang="en-GB" sz="2800" dirty="0"/>
              <a:t> represent?</a:t>
            </a:r>
          </a:p>
          <a:p>
            <a:r>
              <a:rPr lang="en-GB" sz="2800" dirty="0"/>
              <a:t>What does the </a:t>
            </a:r>
            <a:r>
              <a:rPr lang="en-GB" sz="2800" dirty="0">
                <a:solidFill>
                  <a:srgbClr val="7030A0"/>
                </a:solidFill>
              </a:rPr>
              <a:t>3</a:t>
            </a:r>
            <a:r>
              <a:rPr lang="en-GB" sz="2800" dirty="0"/>
              <a:t> represent?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6823411" y="4034817"/>
            <a:ext cx="3780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27 cubes</a:t>
            </a:r>
          </a:p>
        </p:txBody>
      </p:sp>
      <p:pic>
        <p:nvPicPr>
          <p:cNvPr id="95" name="Picture 94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04" b="92810" l="2841" r="9602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89211" y="1402200"/>
            <a:ext cx="2730386" cy="2373574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878" b="94245" l="0" r="9881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90101" y="1480984"/>
            <a:ext cx="2606998" cy="21569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/>
              <p:cNvSpPr txBox="1"/>
              <p:nvPr/>
            </p:nvSpPr>
            <p:spPr>
              <a:xfrm>
                <a:off x="3432385" y="4176276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Yellow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 cubes</a:t>
                </a:r>
              </a:p>
            </p:txBody>
          </p:sp>
        </mc:Choice>
        <mc:Fallback xmlns="">
          <p:sp>
            <p:nvSpPr>
              <p:cNvPr id="97" name="TextBox 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2385" y="4176276"/>
                <a:ext cx="3780692" cy="523220"/>
              </a:xfrm>
              <a:prstGeom prst="rect">
                <a:avLst/>
              </a:prstGeom>
              <a:blipFill>
                <a:blip r:embed="rId14"/>
                <a:stretch>
                  <a:fillRect l="-322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Box 97"/>
              <p:cNvSpPr txBox="1"/>
              <p:nvPr/>
            </p:nvSpPr>
            <p:spPr>
              <a:xfrm>
                <a:off x="3812920" y="3617021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Red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 cubes</a:t>
                </a:r>
              </a:p>
            </p:txBody>
          </p:sp>
        </mc:Choice>
        <mc:Fallback xmlns="">
          <p:sp>
            <p:nvSpPr>
              <p:cNvPr id="98" name="TextBox 9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2920" y="3617021"/>
                <a:ext cx="3780692" cy="523220"/>
              </a:xfrm>
              <a:prstGeom prst="rect">
                <a:avLst/>
              </a:prstGeom>
              <a:blipFill>
                <a:blip r:embed="rId15"/>
                <a:stretch>
                  <a:fillRect l="-322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Box 98"/>
              <p:cNvSpPr txBox="1"/>
              <p:nvPr/>
            </p:nvSpPr>
            <p:spPr>
              <a:xfrm>
                <a:off x="3722044" y="3057765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Blue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 cubes</a:t>
                </a:r>
              </a:p>
            </p:txBody>
          </p:sp>
        </mc:Choice>
        <mc:Fallback xmlns="">
          <p:sp>
            <p:nvSpPr>
              <p:cNvPr id="99" name="TextBox 9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2044" y="3057765"/>
                <a:ext cx="3780692" cy="523220"/>
              </a:xfrm>
              <a:prstGeom prst="rect">
                <a:avLst/>
              </a:prstGeom>
              <a:blipFill>
                <a:blip r:embed="rId16"/>
                <a:stretch>
                  <a:fillRect l="-338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0" name="Right Brace 99"/>
          <p:cNvSpPr/>
          <p:nvPr/>
        </p:nvSpPr>
        <p:spPr>
          <a:xfrm>
            <a:off x="6318082" y="3171575"/>
            <a:ext cx="342900" cy="1433146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110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6 L -3.05556E-6 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81481E-6 L -0.2875 0.1731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-0.55712 0.1085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65" y="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1" grpId="0"/>
      <p:bldP spid="102" grpId="0"/>
      <p:bldP spid="103" grpId="0"/>
      <p:bldP spid="97" grpId="0"/>
      <p:bldP spid="98" grpId="0"/>
      <p:bldP spid="99" grpId="0"/>
      <p:bldP spid="10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96" b="89177" l="6250" r="8990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48155" y="669776"/>
            <a:ext cx="2567355" cy="2851245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3746818" y="3262761"/>
            <a:ext cx="1596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27 cubes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754095" y="3845337"/>
            <a:ext cx="6033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</a:t>
            </a:r>
            <a:r>
              <a:rPr lang="en-GB" sz="2800" b="1" dirty="0"/>
              <a:t>volume </a:t>
            </a:r>
            <a:r>
              <a:rPr lang="en-GB" sz="2800" dirty="0"/>
              <a:t>of the cuboid is 27 cubes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943617" y="4666331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Volume of a cuboid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617" y="4666331"/>
                <a:ext cx="3780692" cy="523220"/>
              </a:xfrm>
              <a:prstGeom prst="rect">
                <a:avLst/>
              </a:prstGeom>
              <a:blipFill>
                <a:blip r:embed="rId7"/>
                <a:stretch>
                  <a:fillRect l="-338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TextBox 59"/>
          <p:cNvSpPr txBox="1"/>
          <p:nvPr/>
        </p:nvSpPr>
        <p:spPr>
          <a:xfrm>
            <a:off x="4094193" y="4652857"/>
            <a:ext cx="3780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Length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5016990" y="4652857"/>
                <a:ext cx="64193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>
                  <a:solidFill>
                    <a:schemeClr val="tx1"/>
                  </a:solidFill>
                  <a:latin typeface="KG Primary Penmanship" panose="02000506000000020003" pitchFamily="2" charset="0"/>
                </a:endParaRP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6990" y="4652857"/>
                <a:ext cx="641930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5425833" y="4659556"/>
            <a:ext cx="1279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</a:rPr>
              <a:t>Width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6260752" y="4652857"/>
                <a:ext cx="64193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>
                  <a:solidFill>
                    <a:schemeClr val="tx1"/>
                  </a:solidFill>
                  <a:latin typeface="KG Primary Penmanship" panose="02000506000000020003" pitchFamily="2" charset="0"/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0752" y="4652857"/>
                <a:ext cx="641930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TextBox 63"/>
          <p:cNvSpPr txBox="1"/>
          <p:nvPr/>
        </p:nvSpPr>
        <p:spPr>
          <a:xfrm>
            <a:off x="6669595" y="4659556"/>
            <a:ext cx="1279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Height</a:t>
            </a:r>
          </a:p>
        </p:txBody>
      </p:sp>
      <p:cxnSp>
        <p:nvCxnSpPr>
          <p:cNvPr id="65" name="Straight Arrow Connector 64"/>
          <p:cNvCxnSpPr/>
          <p:nvPr/>
        </p:nvCxnSpPr>
        <p:spPr>
          <a:xfrm>
            <a:off x="3445012" y="2653635"/>
            <a:ext cx="931640" cy="545516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3568567" y="2791166"/>
            <a:ext cx="1448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cxnSp>
        <p:nvCxnSpPr>
          <p:cNvPr id="67" name="Straight Arrow Connector 66"/>
          <p:cNvCxnSpPr/>
          <p:nvPr/>
        </p:nvCxnSpPr>
        <p:spPr>
          <a:xfrm flipV="1">
            <a:off x="4526127" y="2645104"/>
            <a:ext cx="951606" cy="565867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5001930" y="2805914"/>
            <a:ext cx="1448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cxnSp>
        <p:nvCxnSpPr>
          <p:cNvPr id="69" name="Straight Arrow Connector 68"/>
          <p:cNvCxnSpPr>
            <a:cxnSpLocks/>
          </p:cNvCxnSpPr>
          <p:nvPr/>
        </p:nvCxnSpPr>
        <p:spPr>
          <a:xfrm>
            <a:off x="3388432" y="1445801"/>
            <a:ext cx="0" cy="1108523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3022606" y="1706647"/>
            <a:ext cx="1448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422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9" grpId="0"/>
      <p:bldP spid="60" grpId="0"/>
      <p:bldP spid="61" grpId="0"/>
      <p:bldP spid="62" grpId="0"/>
      <p:bldP spid="63" grpId="0"/>
      <p:bldP spid="64" grpId="0"/>
      <p:bldP spid="66" grpId="0"/>
      <p:bldP spid="68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hat Is A Cuboid | Cuboid Shape | DK Find Out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87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49" y="1090247"/>
            <a:ext cx="4705977" cy="247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/>
          <p:cNvCxnSpPr>
            <a:cxnSpLocks/>
          </p:cNvCxnSpPr>
          <p:nvPr/>
        </p:nvCxnSpPr>
        <p:spPr>
          <a:xfrm>
            <a:off x="2588845" y="3010056"/>
            <a:ext cx="1052611" cy="58638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304320" y="3114978"/>
            <a:ext cx="1121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cm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3731834" y="2752376"/>
            <a:ext cx="2085350" cy="84406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724309" y="3073216"/>
            <a:ext cx="94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cm</a:t>
            </a:r>
          </a:p>
        </p:txBody>
      </p:sp>
      <p:cxnSp>
        <p:nvCxnSpPr>
          <p:cNvPr id="8" name="Straight Arrow Connector 7"/>
          <p:cNvCxnSpPr>
            <a:cxnSpLocks/>
          </p:cNvCxnSpPr>
          <p:nvPr/>
        </p:nvCxnSpPr>
        <p:spPr>
          <a:xfrm>
            <a:off x="2540777" y="2007325"/>
            <a:ext cx="0" cy="894901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641474" y="2143570"/>
            <a:ext cx="100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943617" y="4279700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Volume of a cuboid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617" y="4279700"/>
                <a:ext cx="3780692" cy="523220"/>
              </a:xfrm>
              <a:prstGeom prst="rect">
                <a:avLst/>
              </a:prstGeom>
              <a:blipFill>
                <a:blip r:embed="rId7"/>
                <a:stretch>
                  <a:fillRect l="-338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4094193" y="4266226"/>
            <a:ext cx="3780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Length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16990" y="4266226"/>
                <a:ext cx="6419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6990" y="4266226"/>
                <a:ext cx="641930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5425833" y="4272925"/>
            <a:ext cx="1279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</a:rPr>
              <a:t>Width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260752" y="4266226"/>
                <a:ext cx="6419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0752" y="4266226"/>
                <a:ext cx="641930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6669595" y="4272925"/>
            <a:ext cx="1279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Height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806606" y="4809911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5 cm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3 cm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 cm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6606" y="4809911"/>
                <a:ext cx="3780692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557263" y="5340121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b="0" dirty="0"/>
                  <a:t> </a:t>
                </a:r>
                <a:r>
                  <a:rPr lang="en-GB" sz="2800" b="0" dirty="0">
                    <a:solidFill>
                      <a:schemeClr val="accent1"/>
                    </a:solidFill>
                  </a:rPr>
                  <a:t>30 cm</a:t>
                </a:r>
                <a:r>
                  <a:rPr lang="en-GB" sz="2800" b="0" baseline="30000" dirty="0">
                    <a:solidFill>
                      <a:schemeClr val="accent1"/>
                    </a:solidFill>
                  </a:rPr>
                  <a:t>3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7263" y="5340121"/>
                <a:ext cx="3780692" cy="523220"/>
              </a:xfrm>
              <a:prstGeom prst="rect">
                <a:avLst/>
              </a:prstGeom>
              <a:blipFill>
                <a:blip r:embed="rId11"/>
                <a:stretch>
                  <a:fillRect t="-10465" r="-128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ounded Rectangle 17"/>
          <p:cNvSpPr/>
          <p:nvPr/>
        </p:nvSpPr>
        <p:spPr>
          <a:xfrm>
            <a:off x="5095991" y="5410374"/>
            <a:ext cx="180756" cy="23549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7988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1F1F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52CC72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6017" y="404998"/>
            <a:ext cx="747045" cy="747045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5684628" y="5630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1026238" y="1274029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Volume of a cuboid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238" y="1274029"/>
                <a:ext cx="3780692" cy="523220"/>
              </a:xfrm>
              <a:prstGeom prst="rect">
                <a:avLst/>
              </a:prstGeom>
              <a:blipFill>
                <a:blip r:embed="rId6"/>
                <a:stretch>
                  <a:fillRect l="-322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4176814" y="1260555"/>
            <a:ext cx="3780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Length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5099611" y="1260555"/>
                <a:ext cx="6419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9611" y="1260555"/>
                <a:ext cx="641930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5508454" y="1267254"/>
            <a:ext cx="1279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Width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6343373" y="1260555"/>
                <a:ext cx="6419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3373" y="1260555"/>
                <a:ext cx="641930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6752216" y="1267254"/>
            <a:ext cx="1279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Height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10004" y="1900317"/>
            <a:ext cx="81427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Use the formula to calculate</a:t>
            </a:r>
          </a:p>
          <a:p>
            <a:pPr algn="ctr"/>
            <a:r>
              <a:rPr lang="en-GB" sz="2800" dirty="0"/>
              <a:t> the volume of the cuboids.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1026238" y="1277298"/>
            <a:ext cx="6860462" cy="55170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60" name="Picture 2" descr="What Is A Cuboid | Cuboid Shape | DK Find Out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587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27283" y="2960613"/>
            <a:ext cx="3059383" cy="1606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5" name="Straight Arrow Connector 64"/>
          <p:cNvCxnSpPr/>
          <p:nvPr/>
        </p:nvCxnSpPr>
        <p:spPr>
          <a:xfrm>
            <a:off x="1527938" y="4050937"/>
            <a:ext cx="1322325" cy="529524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1576917" y="4209413"/>
            <a:ext cx="1121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 m</a:t>
            </a:r>
          </a:p>
        </p:txBody>
      </p:sp>
      <p:cxnSp>
        <p:nvCxnSpPr>
          <p:cNvPr id="70" name="Straight Arrow Connector 69"/>
          <p:cNvCxnSpPr>
            <a:cxnSpLocks/>
          </p:cNvCxnSpPr>
          <p:nvPr/>
        </p:nvCxnSpPr>
        <p:spPr>
          <a:xfrm flipV="1">
            <a:off x="2945354" y="4200509"/>
            <a:ext cx="691382" cy="393624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3332688" y="4200509"/>
            <a:ext cx="94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m</a:t>
            </a:r>
          </a:p>
        </p:txBody>
      </p:sp>
      <p:cxnSp>
        <p:nvCxnSpPr>
          <p:cNvPr id="72" name="Straight Arrow Connector 71"/>
          <p:cNvCxnSpPr/>
          <p:nvPr/>
        </p:nvCxnSpPr>
        <p:spPr>
          <a:xfrm>
            <a:off x="1466961" y="3378192"/>
            <a:ext cx="0" cy="589519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728490" y="3378192"/>
            <a:ext cx="874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m</a:t>
            </a:r>
          </a:p>
        </p:txBody>
      </p:sp>
      <p:pic>
        <p:nvPicPr>
          <p:cNvPr id="74" name="Picture 2" descr="Cuboid 2 - 3D Shape - Geometry - Nets of Solids - Activities and ..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255" y="2615827"/>
            <a:ext cx="2526509" cy="2526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5" name="Straight Arrow Connector 74"/>
          <p:cNvCxnSpPr>
            <a:cxnSpLocks/>
          </p:cNvCxnSpPr>
          <p:nvPr/>
        </p:nvCxnSpPr>
        <p:spPr>
          <a:xfrm>
            <a:off x="7145146" y="2854424"/>
            <a:ext cx="0" cy="168875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7117683" y="3411342"/>
            <a:ext cx="1235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 mm</a:t>
            </a:r>
          </a:p>
        </p:txBody>
      </p:sp>
      <p:cxnSp>
        <p:nvCxnSpPr>
          <p:cNvPr id="77" name="Straight Arrow Connector 76"/>
          <p:cNvCxnSpPr/>
          <p:nvPr/>
        </p:nvCxnSpPr>
        <p:spPr>
          <a:xfrm flipV="1">
            <a:off x="6505056" y="4597306"/>
            <a:ext cx="640090" cy="592103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6768471" y="4743601"/>
            <a:ext cx="12437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mm</a:t>
            </a:r>
          </a:p>
        </p:txBody>
      </p:sp>
      <p:cxnSp>
        <p:nvCxnSpPr>
          <p:cNvPr id="79" name="Straight Arrow Connector 78"/>
          <p:cNvCxnSpPr/>
          <p:nvPr/>
        </p:nvCxnSpPr>
        <p:spPr>
          <a:xfrm flipH="1" flipV="1">
            <a:off x="5910588" y="4953663"/>
            <a:ext cx="526262" cy="235746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5168150" y="4927799"/>
            <a:ext cx="12437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mm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902859" y="5438378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105 m</a:t>
                </a:r>
                <a:r>
                  <a:rPr lang="en-GB" sz="2800" baseline="30000" dirty="0">
                    <a:solidFill>
                      <a:schemeClr val="accent1"/>
                    </a:solidFill>
                  </a:rPr>
                  <a:t>3</a:t>
                </a: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2859" y="5438378"/>
                <a:ext cx="3780692" cy="523220"/>
              </a:xfrm>
              <a:prstGeom prst="rect">
                <a:avLst/>
              </a:prstGeom>
              <a:blipFill>
                <a:blip r:embed="rId12"/>
                <a:stretch>
                  <a:fillRect l="-322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4869840" y="5438378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80 mm</a:t>
                </a:r>
                <a:r>
                  <a:rPr lang="en-GB" sz="2800" baseline="30000" dirty="0">
                    <a:solidFill>
                      <a:schemeClr val="accent1"/>
                    </a:solidFill>
                  </a:rPr>
                  <a:t>3</a:t>
                </a:r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9840" y="5438378"/>
                <a:ext cx="3780692" cy="523220"/>
              </a:xfrm>
              <a:prstGeom prst="rect">
                <a:avLst/>
              </a:prstGeom>
              <a:blipFill>
                <a:blip r:embed="rId13"/>
                <a:stretch>
                  <a:fillRect l="-338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53658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81" grpId="0"/>
      <p:bldP spid="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24261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" name="Picture 3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1129" y="1587026"/>
            <a:ext cx="747045" cy="747045"/>
          </a:xfrm>
          <a:prstGeom prst="rect">
            <a:avLst/>
          </a:prstGeom>
        </p:spPr>
      </p:pic>
      <p:sp>
        <p:nvSpPr>
          <p:cNvPr id="312" name="TextBox 311"/>
          <p:cNvSpPr txBox="1"/>
          <p:nvPr/>
        </p:nvSpPr>
        <p:spPr>
          <a:xfrm>
            <a:off x="5739515" y="165838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9" name="TextBox 408"/>
          <p:cNvSpPr txBox="1"/>
          <p:nvPr/>
        </p:nvSpPr>
        <p:spPr>
          <a:xfrm>
            <a:off x="3268067" y="2925086"/>
            <a:ext cx="1121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m</a:t>
            </a:r>
          </a:p>
        </p:txBody>
      </p:sp>
      <p:sp>
        <p:nvSpPr>
          <p:cNvPr id="411" name="TextBox 410"/>
          <p:cNvSpPr txBox="1"/>
          <p:nvPr/>
        </p:nvSpPr>
        <p:spPr>
          <a:xfrm>
            <a:off x="5057070" y="2958965"/>
            <a:ext cx="1189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3" name="TextBox 412"/>
              <p:cNvSpPr txBox="1"/>
              <p:nvPr/>
            </p:nvSpPr>
            <p:spPr>
              <a:xfrm>
                <a:off x="2393071" y="1825906"/>
                <a:ext cx="874996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m</a:t>
                </a:r>
              </a:p>
            </p:txBody>
          </p:sp>
        </mc:Choice>
        <mc:Fallback xmlns="">
          <p:sp>
            <p:nvSpPr>
              <p:cNvPr id="413" name="TextBox 4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3071" y="1825906"/>
                <a:ext cx="874996" cy="777970"/>
              </a:xfrm>
              <a:prstGeom prst="rect">
                <a:avLst/>
              </a:prstGeom>
              <a:blipFill>
                <a:blip r:embed="rId6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" descr="What Is A Cuboid | Cuboid Shape | DK Find Out">
            <a:extLst>
              <a:ext uri="{FF2B5EF4-FFF2-40B4-BE49-F238E27FC236}">
                <a16:creationId xmlns:a16="http://schemas.microsoft.com/office/drawing/2014/main" id="{A5E1EF3D-BEC7-4077-A60C-C83A10CA6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587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51664" y="1432021"/>
            <a:ext cx="3059383" cy="18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FA7AB274-A074-42F3-BFA8-249C9C49856A}"/>
              </a:ext>
            </a:extLst>
          </p:cNvPr>
          <p:cNvCxnSpPr>
            <a:cxnSpLocks/>
          </p:cNvCxnSpPr>
          <p:nvPr/>
        </p:nvCxnSpPr>
        <p:spPr>
          <a:xfrm>
            <a:off x="3243205" y="2726937"/>
            <a:ext cx="1328795" cy="646332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7F7CFDA-8355-4015-A06B-488AE37DA452}"/>
              </a:ext>
            </a:extLst>
          </p:cNvPr>
          <p:cNvCxnSpPr>
            <a:cxnSpLocks/>
          </p:cNvCxnSpPr>
          <p:nvPr/>
        </p:nvCxnSpPr>
        <p:spPr>
          <a:xfrm flipV="1">
            <a:off x="4689444" y="2910941"/>
            <a:ext cx="662224" cy="438316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88F3D77-6BEC-45DA-A656-C419E61E0F04}"/>
              </a:ext>
            </a:extLst>
          </p:cNvPr>
          <p:cNvCxnSpPr>
            <a:cxnSpLocks/>
          </p:cNvCxnSpPr>
          <p:nvPr/>
        </p:nvCxnSpPr>
        <p:spPr>
          <a:xfrm>
            <a:off x="3164361" y="1920611"/>
            <a:ext cx="0" cy="72373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unded Rectangular Callout 416">
            <a:extLst>
              <a:ext uri="{FF2B5EF4-FFF2-40B4-BE49-F238E27FC236}">
                <a16:creationId xmlns:a16="http://schemas.microsoft.com/office/drawing/2014/main" id="{FDC22450-04F4-4A26-8E41-D2BFE084529C}"/>
              </a:ext>
            </a:extLst>
          </p:cNvPr>
          <p:cNvSpPr/>
          <p:nvPr/>
        </p:nvSpPr>
        <p:spPr>
          <a:xfrm>
            <a:off x="2233534" y="3682400"/>
            <a:ext cx="4182256" cy="544826"/>
          </a:xfrm>
          <a:prstGeom prst="wedgeRoundRectCallout">
            <a:avLst>
              <a:gd name="adj1" fmla="val 56586"/>
              <a:gd name="adj2" fmla="val 43240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The volume is 1,500 cm³</a:t>
            </a:r>
          </a:p>
        </p:txBody>
      </p:sp>
      <p:sp>
        <p:nvSpPr>
          <p:cNvPr id="28" name="Rounded Rectangular Callout 418">
            <a:extLst>
              <a:ext uri="{FF2B5EF4-FFF2-40B4-BE49-F238E27FC236}">
                <a16:creationId xmlns:a16="http://schemas.microsoft.com/office/drawing/2014/main" id="{CCD45862-81AC-4926-B1BB-E7991E34D154}"/>
              </a:ext>
            </a:extLst>
          </p:cNvPr>
          <p:cNvSpPr/>
          <p:nvPr/>
        </p:nvSpPr>
        <p:spPr>
          <a:xfrm>
            <a:off x="2385934" y="4825952"/>
            <a:ext cx="4182256" cy="544826"/>
          </a:xfrm>
          <a:prstGeom prst="wedgeRoundRectCallout">
            <a:avLst>
              <a:gd name="adj1" fmla="val -54167"/>
              <a:gd name="adj2" fmla="val 45991"/>
              <a:gd name="adj3" fmla="val 16667"/>
            </a:avLst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The volume is 150,000 cm³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26224F16-43EA-4831-A57C-9A9743C6515B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158" y="3562478"/>
            <a:ext cx="1169306" cy="96455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C67A06F-C1D8-4266-8E21-A56260A171D5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958" y="4227226"/>
            <a:ext cx="1087983" cy="1558977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F0911919-1BE3-4901-99C8-6C83087E180E}"/>
              </a:ext>
            </a:extLst>
          </p:cNvPr>
          <p:cNvSpPr txBox="1"/>
          <p:nvPr/>
        </p:nvSpPr>
        <p:spPr>
          <a:xfrm>
            <a:off x="634255" y="441595"/>
            <a:ext cx="7509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Who do you agree with?</a:t>
            </a:r>
          </a:p>
          <a:p>
            <a:pPr algn="ctr"/>
            <a:r>
              <a:rPr lang="en-GB" sz="2800" dirty="0"/>
              <a:t>What mistake has been made?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436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" name="Picture 2" descr="What Is A Cuboid | Cuboid Shape | DK Find Out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87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51664" y="1426615"/>
            <a:ext cx="3059383" cy="18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8" name="Straight Arrow Connector 407"/>
          <p:cNvCxnSpPr>
            <a:cxnSpLocks/>
          </p:cNvCxnSpPr>
          <p:nvPr/>
        </p:nvCxnSpPr>
        <p:spPr>
          <a:xfrm>
            <a:off x="3243205" y="2729695"/>
            <a:ext cx="1328795" cy="646332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" name="TextBox 408"/>
          <p:cNvSpPr txBox="1"/>
          <p:nvPr/>
        </p:nvSpPr>
        <p:spPr>
          <a:xfrm>
            <a:off x="3268067" y="2919680"/>
            <a:ext cx="1121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m</a:t>
            </a:r>
          </a:p>
        </p:txBody>
      </p:sp>
      <p:cxnSp>
        <p:nvCxnSpPr>
          <p:cNvPr id="410" name="Straight Arrow Connector 409"/>
          <p:cNvCxnSpPr>
            <a:cxnSpLocks/>
          </p:cNvCxnSpPr>
          <p:nvPr/>
        </p:nvCxnSpPr>
        <p:spPr>
          <a:xfrm flipV="1">
            <a:off x="4689444" y="2913699"/>
            <a:ext cx="662224" cy="438316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1" name="TextBox 410"/>
          <p:cNvSpPr txBox="1"/>
          <p:nvPr/>
        </p:nvSpPr>
        <p:spPr>
          <a:xfrm>
            <a:off x="5057070" y="2961723"/>
            <a:ext cx="1189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cm</a:t>
            </a:r>
          </a:p>
        </p:txBody>
      </p:sp>
      <p:cxnSp>
        <p:nvCxnSpPr>
          <p:cNvPr id="412" name="Straight Arrow Connector 411"/>
          <p:cNvCxnSpPr>
            <a:cxnSpLocks/>
          </p:cNvCxnSpPr>
          <p:nvPr/>
        </p:nvCxnSpPr>
        <p:spPr>
          <a:xfrm>
            <a:off x="3164361" y="1915205"/>
            <a:ext cx="0" cy="72373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3" name="TextBox 412"/>
              <p:cNvSpPr txBox="1"/>
              <p:nvPr/>
            </p:nvSpPr>
            <p:spPr>
              <a:xfrm>
                <a:off x="2393071" y="1820500"/>
                <a:ext cx="874996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m</a:t>
                </a:r>
              </a:p>
            </p:txBody>
          </p:sp>
        </mc:Choice>
        <mc:Fallback xmlns="">
          <p:sp>
            <p:nvSpPr>
              <p:cNvPr id="413" name="TextBox 4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3071" y="1820500"/>
                <a:ext cx="874996" cy="777970"/>
              </a:xfrm>
              <a:prstGeom prst="rect">
                <a:avLst/>
              </a:prstGeom>
              <a:blipFill>
                <a:blip r:embed="rId7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16" name="Picture 41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158" y="3562478"/>
            <a:ext cx="1169306" cy="964551"/>
          </a:xfrm>
          <a:prstGeom prst="rect">
            <a:avLst/>
          </a:prstGeom>
        </p:spPr>
      </p:pic>
      <p:sp>
        <p:nvSpPr>
          <p:cNvPr id="417" name="Rounded Rectangular Callout 416"/>
          <p:cNvSpPr/>
          <p:nvPr/>
        </p:nvSpPr>
        <p:spPr>
          <a:xfrm>
            <a:off x="2233534" y="3682400"/>
            <a:ext cx="4182256" cy="544826"/>
          </a:xfrm>
          <a:prstGeom prst="wedgeRoundRectCallout">
            <a:avLst>
              <a:gd name="adj1" fmla="val 56586"/>
              <a:gd name="adj2" fmla="val 43240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The volume is 1,500 cm³</a:t>
            </a:r>
          </a:p>
        </p:txBody>
      </p:sp>
      <p:pic>
        <p:nvPicPr>
          <p:cNvPr id="418" name="Picture 417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958" y="4227226"/>
            <a:ext cx="1087983" cy="1558977"/>
          </a:xfrm>
          <a:prstGeom prst="rect">
            <a:avLst/>
          </a:prstGeom>
        </p:spPr>
      </p:pic>
      <p:sp>
        <p:nvSpPr>
          <p:cNvPr id="419" name="Rounded Rectangular Callout 418"/>
          <p:cNvSpPr/>
          <p:nvPr/>
        </p:nvSpPr>
        <p:spPr>
          <a:xfrm>
            <a:off x="2385934" y="4825952"/>
            <a:ext cx="4182256" cy="544826"/>
          </a:xfrm>
          <a:prstGeom prst="wedgeRoundRectCallout">
            <a:avLst>
              <a:gd name="adj1" fmla="val -54167"/>
              <a:gd name="adj2" fmla="val 45991"/>
              <a:gd name="adj3" fmla="val 16667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The volume is 150,000 cm³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61341" y="1984594"/>
            <a:ext cx="1189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75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452087" y="4217665"/>
                <a:ext cx="22199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2"/>
                    </a:solidFill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75</a:t>
                </a:r>
                <a:endParaRPr lang="en-GB" sz="2800" baseline="30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2087" y="4217665"/>
                <a:ext cx="2219950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2750950" y="2914345"/>
            <a:ext cx="1385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100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257215" y="5418802"/>
                <a:ext cx="26096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75</a:t>
                </a:r>
                <a:endParaRPr lang="en-GB" sz="2800" baseline="30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7215" y="5418802"/>
                <a:ext cx="2609694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72D28168-A9EA-4F19-BC43-1DE74431E8DB}"/>
              </a:ext>
            </a:extLst>
          </p:cNvPr>
          <p:cNvSpPr txBox="1"/>
          <p:nvPr/>
        </p:nvSpPr>
        <p:spPr>
          <a:xfrm>
            <a:off x="634255" y="441595"/>
            <a:ext cx="7509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Who do you agree with?</a:t>
            </a:r>
          </a:p>
          <a:p>
            <a:pPr algn="ctr"/>
            <a:r>
              <a:rPr lang="en-GB" sz="2800" dirty="0"/>
              <a:t>What mistake has been made?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682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" grpId="0"/>
      <p:bldP spid="409" grpId="1"/>
      <p:bldP spid="413" grpId="0"/>
      <p:bldP spid="413" grpId="1"/>
      <p:bldP spid="17" grpId="0"/>
      <p:bldP spid="18" grpId="0"/>
      <p:bldP spid="19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094" y="334776"/>
            <a:ext cx="7509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a cuboid has a volume of 20 cm³, what could the length, width and height be?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866" y="5357595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11252" y="550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026238" y="3167538"/>
                <a:ext cx="3780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Volume of a cuboid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238" y="3167538"/>
                <a:ext cx="3780692" cy="523220"/>
              </a:xfrm>
              <a:prstGeom prst="rect">
                <a:avLst/>
              </a:prstGeom>
              <a:blipFill>
                <a:blip r:embed="rId7"/>
                <a:stretch>
                  <a:fillRect l="-322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176814" y="3154064"/>
            <a:ext cx="3780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Length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099611" y="3154064"/>
                <a:ext cx="6419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9611" y="3154064"/>
                <a:ext cx="641930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5508454" y="3160763"/>
            <a:ext cx="1279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Width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343373" y="3154064"/>
                <a:ext cx="6419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3373" y="3154064"/>
                <a:ext cx="641930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6728733" y="3144661"/>
            <a:ext cx="1279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Height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1026238" y="3160043"/>
            <a:ext cx="6864695" cy="55170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669981" y="3172089"/>
                <a:ext cx="75099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L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W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H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 cm³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981" y="3172089"/>
                <a:ext cx="7509930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681493" y="3858608"/>
            <a:ext cx="689547" cy="76449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832040" y="3858608"/>
            <a:ext cx="689547" cy="76449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4931764" y="3858608"/>
            <a:ext cx="689547" cy="76449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237358" y="3956386"/>
                <a:ext cx="8103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7358" y="3956386"/>
                <a:ext cx="81036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336862" y="3974765"/>
                <a:ext cx="8103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862" y="3974765"/>
                <a:ext cx="810364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444670" y="3961888"/>
                <a:ext cx="8103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4670" y="3961888"/>
                <a:ext cx="81036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5629214" y="3984771"/>
            <a:ext cx="1846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 cm³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855533" y="3956386"/>
            <a:ext cx="373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966487" y="3956386"/>
            <a:ext cx="373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026706" y="3956386"/>
            <a:ext cx="548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66487" y="3956386"/>
            <a:ext cx="373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026706" y="3956386"/>
            <a:ext cx="548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966487" y="3956386"/>
            <a:ext cx="373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026706" y="3956386"/>
            <a:ext cx="548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pic>
        <p:nvPicPr>
          <p:cNvPr id="41" name="Picture 2" descr="Cuboid 2 - 3D Shape - Geometry - Nets of Solids - Activities and ...">
            <a:extLst>
              <a:ext uri="{FF2B5EF4-FFF2-40B4-BE49-F238E27FC236}">
                <a16:creationId xmlns:a16="http://schemas.microsoft.com/office/drawing/2014/main" id="{DF4D9361-DD34-40FB-9C29-805EF585C2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3" r="15211"/>
          <a:stretch/>
        </p:blipFill>
        <p:spPr bwMode="auto">
          <a:xfrm rot="5832536">
            <a:off x="3609838" y="977459"/>
            <a:ext cx="1641882" cy="2526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6869562E-6230-4FAE-9E90-06BD5F853249}"/>
              </a:ext>
            </a:extLst>
          </p:cNvPr>
          <p:cNvCxnSpPr>
            <a:cxnSpLocks/>
          </p:cNvCxnSpPr>
          <p:nvPr/>
        </p:nvCxnSpPr>
        <p:spPr>
          <a:xfrm>
            <a:off x="3692277" y="2722799"/>
            <a:ext cx="1648073" cy="196361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2A0F6378-6B95-4383-952D-533E3DAFF1F4}"/>
              </a:ext>
            </a:extLst>
          </p:cNvPr>
          <p:cNvCxnSpPr>
            <a:cxnSpLocks/>
          </p:cNvCxnSpPr>
          <p:nvPr/>
        </p:nvCxnSpPr>
        <p:spPr>
          <a:xfrm flipV="1">
            <a:off x="5426336" y="2404154"/>
            <a:ext cx="284916" cy="498474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C5BA5BCB-EE83-4492-A5EE-F8F4706969E4}"/>
              </a:ext>
            </a:extLst>
          </p:cNvPr>
          <p:cNvCxnSpPr>
            <a:cxnSpLocks/>
          </p:cNvCxnSpPr>
          <p:nvPr/>
        </p:nvCxnSpPr>
        <p:spPr>
          <a:xfrm>
            <a:off x="5242983" y="1635303"/>
            <a:ext cx="468269" cy="66945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3726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 animBg="1"/>
      <p:bldP spid="25" grpId="1" animBg="1"/>
      <p:bldP spid="26" grpId="0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uboid 2 - 3D Shape - Geometry - Nets of Solids - Activities and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3" r="15211"/>
          <a:stretch/>
        </p:blipFill>
        <p:spPr bwMode="auto">
          <a:xfrm rot="5832536">
            <a:off x="3609838" y="977459"/>
            <a:ext cx="1641882" cy="2526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094" y="334776"/>
            <a:ext cx="7509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a cuboid has a volume of 20 cm³, what could the length, width and height be?</a:t>
            </a:r>
          </a:p>
        </p:txBody>
      </p:sp>
      <p:cxnSp>
        <p:nvCxnSpPr>
          <p:cNvPr id="6" name="Straight Arrow Connector 5"/>
          <p:cNvCxnSpPr>
            <a:cxnSpLocks/>
          </p:cNvCxnSpPr>
          <p:nvPr/>
        </p:nvCxnSpPr>
        <p:spPr>
          <a:xfrm>
            <a:off x="3692277" y="2722799"/>
            <a:ext cx="1648073" cy="196361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cxnSpLocks/>
          </p:cNvCxnSpPr>
          <p:nvPr/>
        </p:nvCxnSpPr>
        <p:spPr>
          <a:xfrm flipV="1">
            <a:off x="5426336" y="2404154"/>
            <a:ext cx="284916" cy="498474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cxnSpLocks/>
          </p:cNvCxnSpPr>
          <p:nvPr/>
        </p:nvCxnSpPr>
        <p:spPr>
          <a:xfrm>
            <a:off x="5242983" y="1635303"/>
            <a:ext cx="468269" cy="66945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66736" y="3174305"/>
                <a:ext cx="75099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L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W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H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 cm³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736" y="3174305"/>
                <a:ext cx="7509930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681493" y="3858608"/>
            <a:ext cx="689547" cy="76449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832040" y="3858608"/>
            <a:ext cx="689547" cy="76449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4931764" y="3858608"/>
            <a:ext cx="689547" cy="76449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237358" y="3956386"/>
                <a:ext cx="8103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7358" y="3956386"/>
                <a:ext cx="81036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336862" y="3974765"/>
                <a:ext cx="8103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862" y="3974765"/>
                <a:ext cx="81036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444670" y="3961888"/>
                <a:ext cx="8103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4670" y="3961888"/>
                <a:ext cx="810364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5629214" y="3984771"/>
            <a:ext cx="1846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 cm³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855533" y="3960153"/>
            <a:ext cx="373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006684" y="3960153"/>
            <a:ext cx="373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066903" y="3960153"/>
            <a:ext cx="548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2663159" y="4939917"/>
            <a:ext cx="689547" cy="76449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3813706" y="4939917"/>
            <a:ext cx="689547" cy="76449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913430" y="4939917"/>
            <a:ext cx="689547" cy="76449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3219024" y="5037695"/>
                <a:ext cx="8103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024" y="5037695"/>
                <a:ext cx="810364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4318528" y="5056074"/>
                <a:ext cx="8103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8528" y="5056074"/>
                <a:ext cx="81036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426336" y="5043197"/>
                <a:ext cx="8103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6336" y="5043197"/>
                <a:ext cx="810364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5610880" y="5066080"/>
            <a:ext cx="1846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 cm³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837199" y="5037695"/>
            <a:ext cx="373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972572" y="5037695"/>
            <a:ext cx="373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987100" y="5037695"/>
            <a:ext cx="548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72572" y="5037695"/>
            <a:ext cx="373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987100" y="5037695"/>
            <a:ext cx="548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9691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/>
      <p:bldP spid="45" grpId="0"/>
      <p:bldP spid="46" grpId="0"/>
      <p:bldP spid="47" grpId="0"/>
      <p:bldP spid="48" grpId="0"/>
      <p:bldP spid="49" grpId="0"/>
      <p:bldP spid="49" grpId="1"/>
      <p:bldP spid="50" grpId="0"/>
      <p:bldP spid="50" grpId="1"/>
      <p:bldP spid="51" grpId="0"/>
      <p:bldP spid="5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be 15"/>
          <p:cNvSpPr/>
          <p:nvPr/>
        </p:nvSpPr>
        <p:spPr>
          <a:xfrm>
            <a:off x="2023672" y="3287196"/>
            <a:ext cx="3358347" cy="1196563"/>
          </a:xfrm>
          <a:prstGeom prst="cub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4" name="Cube 13"/>
          <p:cNvSpPr/>
          <p:nvPr/>
        </p:nvSpPr>
        <p:spPr>
          <a:xfrm>
            <a:off x="5048286" y="1744308"/>
            <a:ext cx="1577366" cy="2739451"/>
          </a:xfrm>
          <a:prstGeom prst="cub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cxnSp>
        <p:nvCxnSpPr>
          <p:cNvPr id="18" name="Straight Arrow Connector 17"/>
          <p:cNvCxnSpPr>
            <a:cxnSpLocks/>
          </p:cNvCxnSpPr>
          <p:nvPr/>
        </p:nvCxnSpPr>
        <p:spPr>
          <a:xfrm>
            <a:off x="2349949" y="3218134"/>
            <a:ext cx="2662825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cxnSpLocks/>
          </p:cNvCxnSpPr>
          <p:nvPr/>
        </p:nvCxnSpPr>
        <p:spPr>
          <a:xfrm>
            <a:off x="5453547" y="1675635"/>
            <a:ext cx="1172105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cxnSpLocks/>
          </p:cNvCxnSpPr>
          <p:nvPr/>
        </p:nvCxnSpPr>
        <p:spPr>
          <a:xfrm flipH="1">
            <a:off x="6713758" y="1744308"/>
            <a:ext cx="3444" cy="2349478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cxnSpLocks/>
          </p:cNvCxnSpPr>
          <p:nvPr/>
        </p:nvCxnSpPr>
        <p:spPr>
          <a:xfrm flipH="1">
            <a:off x="4979799" y="2144904"/>
            <a:ext cx="1" cy="1083387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cxnSpLocks/>
          </p:cNvCxnSpPr>
          <p:nvPr/>
        </p:nvCxnSpPr>
        <p:spPr>
          <a:xfrm flipV="1">
            <a:off x="6317673" y="4115259"/>
            <a:ext cx="376465" cy="399376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319756" y="2772313"/>
            <a:ext cx="1045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 cm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629867" y="1250808"/>
            <a:ext cx="1045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cm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713758" y="2756750"/>
            <a:ext cx="1045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 cm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62908" y="4165181"/>
            <a:ext cx="1045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cm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234119" y="2426373"/>
            <a:ext cx="1045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50693" y="345549"/>
            <a:ext cx="81120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shape is made up of two different size cuboids.</a:t>
            </a:r>
          </a:p>
          <a:p>
            <a:r>
              <a:rPr lang="en-GB" sz="2800" dirty="0"/>
              <a:t>Calculate the total volume of the shape.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7968" y="5299239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11252" y="542895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467631" y="4784162"/>
                <a:ext cx="13200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631" y="4784162"/>
                <a:ext cx="1320085" cy="523220"/>
              </a:xfrm>
              <a:prstGeom prst="rect">
                <a:avLst/>
              </a:prstGeom>
              <a:blipFill>
                <a:blip r:embed="rId6"/>
                <a:stretch>
                  <a:fillRect l="-972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Straight Arrow Connector 46"/>
          <p:cNvCxnSpPr>
            <a:cxnSpLocks/>
          </p:cNvCxnSpPr>
          <p:nvPr/>
        </p:nvCxnSpPr>
        <p:spPr>
          <a:xfrm flipV="1">
            <a:off x="1928777" y="3228291"/>
            <a:ext cx="359835" cy="35959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1289874" y="3093835"/>
            <a:ext cx="1045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050410" y="4784162"/>
                <a:ext cx="13200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0410" y="4784162"/>
                <a:ext cx="1320085" cy="523220"/>
              </a:xfrm>
              <a:prstGeom prst="rect">
                <a:avLst/>
              </a:prstGeom>
              <a:blipFill>
                <a:blip r:embed="rId7"/>
                <a:stretch>
                  <a:fillRect l="-921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0" name="Straight Arrow Connector 49"/>
          <p:cNvCxnSpPr/>
          <p:nvPr/>
        </p:nvCxnSpPr>
        <p:spPr>
          <a:xfrm>
            <a:off x="1923471" y="3639736"/>
            <a:ext cx="5306" cy="844023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4184021" y="3764433"/>
            <a:ext cx="1045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3 cm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669646" y="4784162"/>
            <a:ext cx="1320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591138" y="3780050"/>
            <a:ext cx="1320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63 cm³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5111030" y="4784162"/>
                <a:ext cx="13200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1030" y="4784162"/>
                <a:ext cx="1320085" cy="523220"/>
              </a:xfrm>
              <a:prstGeom prst="rect">
                <a:avLst/>
              </a:prstGeom>
              <a:blipFill>
                <a:blip r:embed="rId8"/>
                <a:stretch>
                  <a:fillRect l="-921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5693809" y="4784162"/>
                <a:ext cx="13200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3809" y="4784162"/>
                <a:ext cx="1320085" cy="523220"/>
              </a:xfrm>
              <a:prstGeom prst="rect">
                <a:avLst/>
              </a:prstGeom>
              <a:blipFill>
                <a:blip r:embed="rId9"/>
                <a:stretch>
                  <a:fillRect l="-921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6301276" y="4784162"/>
            <a:ext cx="1320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 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139836" y="3190113"/>
            <a:ext cx="1320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72 cm³ 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842431" y="5374780"/>
            <a:ext cx="3010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135 cm³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5299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0.33194 -0.0025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4" grpId="0" animBg="1"/>
      <p:bldP spid="32" grpId="0"/>
      <p:bldP spid="33" grpId="0"/>
      <p:bldP spid="34" grpId="0"/>
      <p:bldP spid="34" grpId="1"/>
      <p:bldP spid="35" grpId="0"/>
      <p:bldP spid="36" grpId="0"/>
      <p:bldP spid="39" grpId="0"/>
      <p:bldP spid="46" grpId="0"/>
      <p:bldP spid="48" grpId="0"/>
      <p:bldP spid="49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070213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4.9|7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0.5|1.9|6.2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2.1|1.9|3.4|7.8|2.9|6|1.2|3.2|5.1|8.8|4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8.9|1.6|5.4|9.8|3.9|1.3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1.6|2.3|1.2|1.5|0.9|3.7|4.5|3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11.6|12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.3|5.4|1.9|6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|1.9|5.3|7.5|9|4.5|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2.3|5.5|7.5|3.7|17.8|1|1.4|0.8|1.2|5.6|0.6|1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4|14.2|0.9|1.8|0.7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5.2|5|2.8|1|1.8|0.9|1.8|4.9|2.8|5.1|6.7|0.9|5.7|8|4.2|1.9|2.1|3.7|4.7|9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3031731-0B85-4C3C-AC87-EF2621DA3C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metadata/properties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cee99ee9-287b-4f9a-957c-ba5ae7375c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17360</TotalTime>
  <Words>440</Words>
  <Application>Microsoft Office PowerPoint</Application>
  <PresentationFormat>On-screen Show (4:3)</PresentationFormat>
  <Paragraphs>171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674</cp:revision>
  <dcterms:created xsi:type="dcterms:W3CDTF">2019-07-05T11:02:13Z</dcterms:created>
  <dcterms:modified xsi:type="dcterms:W3CDTF">2021-02-05T17:03:00Z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