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1" r:id="rId2"/>
    <p:sldId id="256" r:id="rId3"/>
    <p:sldId id="282" r:id="rId4"/>
    <p:sldId id="259" r:id="rId5"/>
    <p:sldId id="275" r:id="rId6"/>
    <p:sldId id="265" r:id="rId7"/>
    <p:sldId id="27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109" d="100"/>
          <a:sy n="109" d="100"/>
        </p:scale>
        <p:origin x="16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Mct7v9D2Vq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png"/><Relationship Id="rId7" Type="http://schemas.openxmlformats.org/officeDocument/2006/relationships/slide" Target="slide3.xml"/><Relationship Id="rId2" Type="http://schemas.openxmlformats.org/officeDocument/2006/relationships/hyperlink" Target="https://www.youtube.com/watch?v=yi96gfl_Do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N5Jv9s-z80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-kJQbq6oaA" TargetMode="External"/><Relationship Id="rId2" Type="http://schemas.openxmlformats.org/officeDocument/2006/relationships/hyperlink" Target="https://www.youtube.com/watch?v=pn6iOvJzRm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slide" Target="slide3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DYNAMICS</a:t>
            </a:r>
            <a:br>
              <a:rPr lang="en-GB" sz="7200" b="1" dirty="0" smtClean="0"/>
            </a:br>
            <a:r>
              <a:rPr lang="en-GB" sz="2000" b="1" dirty="0" smtClean="0"/>
              <a:t>is all about how loud or quiet sounds are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724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u="sng" dirty="0" smtClean="0"/>
              <a:t>Key words</a:t>
            </a:r>
          </a:p>
          <a:p>
            <a:pPr marL="0" indent="0" algn="ctr">
              <a:buNone/>
            </a:pPr>
            <a:r>
              <a:rPr lang="en-GB" sz="2400" b="1" dirty="0" smtClean="0"/>
              <a:t>Loud</a:t>
            </a:r>
            <a:r>
              <a:rPr lang="en-GB" sz="2400" b="1" dirty="0"/>
              <a:t> </a:t>
            </a:r>
            <a:r>
              <a:rPr lang="en-GB" sz="2400" b="1" dirty="0" smtClean="0"/>
              <a:t>and quiet</a:t>
            </a:r>
          </a:p>
          <a:p>
            <a:pPr marL="0" indent="0" algn="ctr">
              <a:buNone/>
            </a:pPr>
            <a:r>
              <a:rPr lang="en-GB" sz="2400" b="1" dirty="0" smtClean="0"/>
              <a:t>Louder and quieter</a:t>
            </a:r>
          </a:p>
          <a:p>
            <a:pPr marL="0" indent="0" algn="ctr">
              <a:buNone/>
            </a:pPr>
            <a:endParaRPr lang="en-GB" sz="2400" b="1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dirty="0">
                <a:hlinkClick r:id="rId2"/>
              </a:rPr>
              <a:t>Click here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to find out about </a:t>
            </a:r>
            <a:r>
              <a:rPr lang="en-GB" b="1" dirty="0" smtClean="0"/>
              <a:t>loud and quiet </a:t>
            </a:r>
            <a:r>
              <a:rPr lang="en-GB" b="1" dirty="0"/>
              <a:t>sounds</a:t>
            </a: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85989" y="4343400"/>
            <a:ext cx="2362200" cy="457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80019" y="4800600"/>
            <a:ext cx="2362200" cy="3815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94859" y="4343400"/>
            <a:ext cx="2362200" cy="381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147259" y="4724400"/>
            <a:ext cx="220980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15" y="533400"/>
            <a:ext cx="1550429" cy="103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476" y="479289"/>
            <a:ext cx="880891" cy="108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559158" y="3440803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13767" y="3453686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332222" y="3271229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63743" y="3193957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54541" y="3232598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858000" y="3290549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422" y="2445376"/>
            <a:ext cx="572541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595" y="2466841"/>
            <a:ext cx="324823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/>
              <a:t>Fun dynamic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60679"/>
            <a:ext cx="8991600" cy="52449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Make someone jump  </a:t>
            </a:r>
            <a:br>
              <a:rPr lang="en-GB" dirty="0" smtClean="0"/>
            </a:br>
            <a:r>
              <a:rPr lang="en-GB" dirty="0" smtClean="0"/>
              <a:t>Creep up quietly then shout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Listen the </a:t>
            </a:r>
            <a:r>
              <a:rPr lang="en-GB" dirty="0" smtClean="0">
                <a:hlinkClick r:id="rId2"/>
              </a:rPr>
              <a:t>March Past of the Kitchen Utensils</a:t>
            </a:r>
          </a:p>
          <a:p>
            <a:pPr marL="0" indent="0">
              <a:buNone/>
            </a:pPr>
            <a:r>
              <a:rPr lang="en-GB" dirty="0"/>
              <a:t>Tiptoe around the </a:t>
            </a:r>
            <a:r>
              <a:rPr lang="en-GB" dirty="0" smtClean="0"/>
              <a:t>room when the music is quiet</a:t>
            </a:r>
          </a:p>
          <a:p>
            <a:pPr marL="0" indent="0">
              <a:buNone/>
            </a:pPr>
            <a:r>
              <a:rPr lang="en-GB" dirty="0" smtClean="0"/>
              <a:t>Clap loudly on the cymbal crash</a:t>
            </a:r>
            <a:br>
              <a:rPr lang="en-GB" dirty="0" smtClean="0"/>
            </a:br>
            <a:r>
              <a:rPr lang="en-GB" dirty="0" smtClean="0"/>
              <a:t>Once you have got to know the music find something you can make a loud clashing sound with and join in with the cymbal</a:t>
            </a:r>
            <a:endParaRPr lang="en-GB" dirty="0"/>
          </a:p>
          <a:p>
            <a:pPr marL="0" indent="0">
              <a:buNone/>
            </a:pPr>
            <a:endParaRPr lang="en-GB" dirty="0" smtClean="0">
              <a:hlinkClick r:id="rId2"/>
            </a:endParaRPr>
          </a:p>
        </p:txBody>
      </p:sp>
      <p:pic>
        <p:nvPicPr>
          <p:cNvPr id="10243" name="Picture 3" descr="D:\OneDrive - Hampshire County Council\Documents\HMS\clipart\Discover the dimensions\sca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86400" y="947617"/>
            <a:ext cx="1162115" cy="181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OneDrive - Hampshire County Council\Documents\HMS\clipart\Discover the dimensions\bo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066800"/>
            <a:ext cx="1173075" cy="78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OneDrive - Hampshire County Council\Documents\HMS\clipart\Home made instruments\collande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60"/>
          <a:stretch/>
        </p:blipFill>
        <p:spPr bwMode="auto">
          <a:xfrm rot="8466585">
            <a:off x="4201008" y="5909233"/>
            <a:ext cx="1066131" cy="5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1234">
            <a:off x="3568773" y="5969233"/>
            <a:ext cx="690765" cy="4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MS\AppData\Local\Microsoft\Windows\INetCache\IE\5BD2DBGR\j0442122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865844"/>
            <a:ext cx="891540" cy="88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95207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TEMPO</a:t>
            </a:r>
            <a:br>
              <a:rPr lang="en-GB" sz="7200" b="1" dirty="0" smtClean="0"/>
            </a:br>
            <a:r>
              <a:rPr lang="en-GB" sz="2000" b="1" dirty="0" smtClean="0"/>
              <a:t>is all about how fast and slow the music is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705" y="1706126"/>
            <a:ext cx="8229600" cy="4144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400" b="1" u="sng" dirty="0" smtClean="0"/>
              <a:t>Key words</a:t>
            </a: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smtClean="0"/>
              <a:t>Fast</a:t>
            </a:r>
            <a:r>
              <a:rPr lang="en-GB" sz="2400" b="1" dirty="0"/>
              <a:t> </a:t>
            </a:r>
            <a:r>
              <a:rPr lang="en-GB" sz="2400" b="1" dirty="0" smtClean="0"/>
              <a:t>and slow</a:t>
            </a:r>
          </a:p>
          <a:p>
            <a:pPr marL="0" indent="0" algn="ctr">
              <a:buNone/>
            </a:pPr>
            <a:r>
              <a:rPr lang="en-GB" sz="2400" b="1" dirty="0" smtClean="0"/>
              <a:t>Faster and slower</a:t>
            </a:r>
          </a:p>
          <a:p>
            <a:pPr marL="0" indent="0" algn="ctr">
              <a:buNone/>
            </a:pPr>
            <a:r>
              <a:rPr lang="en-GB" sz="3600" b="1" dirty="0" smtClean="0"/>
              <a:t> 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b="1" dirty="0">
                <a:hlinkClick r:id="rId3"/>
              </a:rPr>
              <a:t>Click here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to find out about </a:t>
            </a:r>
            <a:r>
              <a:rPr lang="en-GB" b="1" dirty="0" smtClean="0"/>
              <a:t>fast and slow sounds</a:t>
            </a:r>
          </a:p>
          <a:p>
            <a:pPr marL="0" indent="0" algn="ctr">
              <a:buNone/>
            </a:pPr>
            <a:r>
              <a:rPr lang="en-GB" b="1" dirty="0" smtClean="0"/>
              <a:t>Presto means fast and largo mean slow</a:t>
            </a:r>
            <a:endParaRPr lang="en-GB" dirty="0"/>
          </a:p>
          <a:p>
            <a:pPr marL="0" indent="0" algn="ctr">
              <a:buNone/>
            </a:pPr>
            <a:endParaRPr lang="en-GB" dirty="0" smtClean="0"/>
          </a:p>
        </p:txBody>
      </p:sp>
      <p:pic>
        <p:nvPicPr>
          <p:cNvPr id="4098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3600" y="2328662"/>
            <a:ext cx="2209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27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tempo activities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Listen to </a:t>
            </a:r>
            <a:r>
              <a:rPr lang="en-GB" dirty="0" smtClean="0">
                <a:hlinkClick r:id="rId2"/>
              </a:rPr>
              <a:t>Slowly, slowly walks my grandad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Enjoy walking like grandad, mother and the child singer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Join in with </a:t>
            </a:r>
            <a:r>
              <a:rPr lang="en-GB" dirty="0" smtClean="0">
                <a:hlinkClick r:id="rId3"/>
              </a:rPr>
              <a:t>Baby Shark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fast can you sing?  Can you keep up?</a:t>
            </a:r>
            <a:endParaRPr lang="en-GB" dirty="0"/>
          </a:p>
        </p:txBody>
      </p:sp>
      <p:pic>
        <p:nvPicPr>
          <p:cNvPr id="11266" name="Picture 2" descr="D:\OneDrive - Hampshire County Council\Documents\HMS\clipart\Discover the dimensions\baby shar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936028"/>
            <a:ext cx="24288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MS\AppData\Local\Microsoft\Windows\INetCache\IE\5BD2DBGR\j0442122[1]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7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318</Words>
  <Application>Microsoft Office PowerPoint</Application>
  <PresentationFormat>On-screen Show (4:3)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DYNAMICS is all about how loud or quiet sounds are</vt:lpstr>
      <vt:lpstr>Fun dynamic activities</vt:lpstr>
      <vt:lpstr>TEMPO is all about how fast and slow the music is</vt:lpstr>
      <vt:lpstr>Fun tempo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Alana Blick</cp:lastModifiedBy>
  <cp:revision>49</cp:revision>
  <dcterms:created xsi:type="dcterms:W3CDTF">2006-08-16T00:00:00Z</dcterms:created>
  <dcterms:modified xsi:type="dcterms:W3CDTF">2020-06-29T13:02:16Z</dcterms:modified>
</cp:coreProperties>
</file>