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2"/>
      <p:bold r:id="rId13"/>
    </p:embeddedFont>
    <p:embeddedFont>
      <p:font typeface="Twinkl SemiBold" pitchFamily="2" charset="0"/>
      <p:bold r:id="rId14"/>
    </p:embeddedFont>
    <p:embeddedFont>
      <p:font typeface="Twinkl" pitchFamily="2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>
          <p15:clr>
            <a:srgbClr val="A4A3A4"/>
          </p15:clr>
        </p15:guide>
        <p15:guide id="3" pos="340" userDrawn="1">
          <p15:clr>
            <a:srgbClr val="A4A3A4"/>
          </p15:clr>
        </p15:guide>
        <p15:guide id="4" orient="horz" pos="3997" userDrawn="1">
          <p15:clr>
            <a:srgbClr val="A4A3A4"/>
          </p15:clr>
        </p15:guide>
        <p15:guide id="5" pos="5420" userDrawn="1">
          <p15:clr>
            <a:srgbClr val="A4A3A4"/>
          </p15:clr>
        </p15:guide>
        <p15:guide id="6" orient="horz" pos="346" userDrawn="1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9324"/>
    <a:srgbClr val="C9E1B1"/>
    <a:srgbClr val="00A7E6"/>
    <a:srgbClr val="EF8217"/>
    <a:srgbClr val="EC6D76"/>
    <a:srgbClr val="F8CACA"/>
    <a:srgbClr val="4DB1E2"/>
    <a:srgbClr val="4DB1E3"/>
    <a:srgbClr val="AEDFF8"/>
    <a:srgbClr val="E950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70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326" y="108"/>
      </p:cViewPr>
      <p:guideLst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299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44F1D6-13B0-4C78-BB7F-0108728247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2FDFC0-314E-47F3-80A3-F9244B8520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7F756C-83ED-4B15-B6A6-3B6795032895}" type="datetimeFigureOut">
              <a:rPr lang="en-GB"/>
              <a:pPr>
                <a:defRPr/>
              </a:pPr>
              <a:t>02/08/2019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6ABDB9-698B-4E70-A456-C6F18AD6F9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C7A075-9411-44A0-8132-4F85280C46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5E83F6-0454-4B6C-B666-32B6350D95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9959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851974-D985-400F-A6C4-C43D287DD3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3BFD2D-BF10-430C-BB36-F8F1B1D4AA5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C9CD1B-ABA4-430E-980B-A2B22B38856A}" type="datetimeFigureOut">
              <a:rPr lang="en-GB"/>
              <a:pPr>
                <a:defRPr/>
              </a:pPr>
              <a:t>02/08/2019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0E18CF3-D960-4AD8-9E9C-3ACF2F6299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61E8878-20C8-4832-B039-68FB351DD6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7C84C1-B003-491C-B2CC-2A0D3C4CB58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9405A6-789A-44A9-8B1E-DC77C1BC88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68F2F8-D24E-4D7E-B346-ADF9D2FDAE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7788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5B262C2-24A8-43BD-B7A4-D6BCF624F20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875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EBBB160E-137C-47D7-BC10-C71CC8BCDC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54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5A2032E-DAD3-4C62-ABF0-F4AF7BBD28F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281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7F1E357-B396-4756-A3DE-E8E60E3A844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40903C9-6E15-479E-98F3-2DB0B9030B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5" r:id="rId2"/>
    <p:sldLayoutId id="2147483797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4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image" Target="../media/image10.png"/><Relationship Id="rId5" Type="http://schemas.openxmlformats.org/officeDocument/2006/relationships/slide" Target="slide6.xml"/><Relationship Id="rId10" Type="http://schemas.openxmlformats.org/officeDocument/2006/relationships/image" Target="../media/image9.png"/><Relationship Id="rId4" Type="http://schemas.openxmlformats.org/officeDocument/2006/relationships/slide" Target="slide5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" Target="slide2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2.xml"/><Relationship Id="rId7" Type="http://schemas.openxmlformats.org/officeDocument/2006/relationships/image" Target="../media/image2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" Target="slide2.xml"/><Relationship Id="rId7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19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2.xml"/><Relationship Id="rId7" Type="http://schemas.openxmlformats.org/officeDocument/2006/relationships/image" Target="../media/image3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0" Type="http://schemas.openxmlformats.org/officeDocument/2006/relationships/image" Target="../media/image40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" Target="slide2.xml"/><Relationship Id="rId7" Type="http://schemas.openxmlformats.org/officeDocument/2006/relationships/image" Target="../media/image4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438151" y="765175"/>
            <a:ext cx="8248650" cy="53276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133724" y="1346201"/>
            <a:ext cx="2876552" cy="428447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2" action="ppaction://hlinksldjump"/>
            <a:extLst>
              <a:ext uri="{FF2B5EF4-FFF2-40B4-BE49-F238E27FC236}">
                <a16:creationId xmlns:a16="http://schemas.microsoft.com/office/drawing/2014/main" id="{E2730505-8581-4423-A042-677C948B3393}"/>
              </a:ext>
            </a:extLst>
          </p:cNvPr>
          <p:cNvSpPr/>
          <p:nvPr/>
        </p:nvSpPr>
        <p:spPr>
          <a:xfrm>
            <a:off x="3703271" y="1817230"/>
            <a:ext cx="1737458" cy="419100"/>
          </a:xfrm>
          <a:prstGeom prst="rect">
            <a:avLst/>
          </a:prstGeom>
          <a:solidFill>
            <a:srgbClr val="F08115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Monday</a:t>
            </a:r>
          </a:p>
        </p:txBody>
      </p:sp>
      <p:sp>
        <p:nvSpPr>
          <p:cNvPr id="6" name="Rectangle 5">
            <a:hlinkClick r:id="rId3" action="ppaction://hlinksldjump"/>
            <a:extLst>
              <a:ext uri="{FF2B5EF4-FFF2-40B4-BE49-F238E27FC236}">
                <a16:creationId xmlns:a16="http://schemas.microsoft.com/office/drawing/2014/main" id="{C2C69EC6-03F8-4C0A-93DE-229DFB6E4C6C}"/>
              </a:ext>
            </a:extLst>
          </p:cNvPr>
          <p:cNvSpPr/>
          <p:nvPr/>
        </p:nvSpPr>
        <p:spPr>
          <a:xfrm>
            <a:off x="3703271" y="2538665"/>
            <a:ext cx="1737458" cy="419100"/>
          </a:xfrm>
          <a:prstGeom prst="rect">
            <a:avLst/>
          </a:prstGeom>
          <a:solidFill>
            <a:srgbClr val="EA6E7A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Tuesday</a:t>
            </a:r>
          </a:p>
        </p:txBody>
      </p:sp>
      <p:sp>
        <p:nvSpPr>
          <p:cNvPr id="7" name="Rectangle 6">
            <a:hlinkClick r:id="rId4" action="ppaction://hlinksldjump"/>
            <a:extLst>
              <a:ext uri="{FF2B5EF4-FFF2-40B4-BE49-F238E27FC236}">
                <a16:creationId xmlns:a16="http://schemas.microsoft.com/office/drawing/2014/main" id="{D01D2A22-74DA-4FB8-A07E-1C0F5ECD4672}"/>
              </a:ext>
            </a:extLst>
          </p:cNvPr>
          <p:cNvSpPr/>
          <p:nvPr/>
        </p:nvSpPr>
        <p:spPr>
          <a:xfrm>
            <a:off x="3703271" y="3260100"/>
            <a:ext cx="1737458" cy="419100"/>
          </a:xfrm>
          <a:prstGeom prst="rect">
            <a:avLst/>
          </a:prstGeom>
          <a:solidFill>
            <a:srgbClr val="FAB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Wednesday</a:t>
            </a:r>
          </a:p>
        </p:txBody>
      </p:sp>
      <p:sp>
        <p:nvSpPr>
          <p:cNvPr id="8" name="Rectangle 7">
            <a:hlinkClick r:id="rId5" action="ppaction://hlinksldjump"/>
            <a:extLst>
              <a:ext uri="{FF2B5EF4-FFF2-40B4-BE49-F238E27FC236}">
                <a16:creationId xmlns:a16="http://schemas.microsoft.com/office/drawing/2014/main" id="{30090FCF-2630-4076-B1D1-0222F8E2424C}"/>
              </a:ext>
            </a:extLst>
          </p:cNvPr>
          <p:cNvSpPr/>
          <p:nvPr/>
        </p:nvSpPr>
        <p:spPr>
          <a:xfrm>
            <a:off x="3703271" y="3981535"/>
            <a:ext cx="1737458" cy="419100"/>
          </a:xfrm>
          <a:prstGeom prst="rect">
            <a:avLst/>
          </a:prstGeom>
          <a:solidFill>
            <a:srgbClr val="6B9C6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Thursday</a:t>
            </a:r>
          </a:p>
        </p:txBody>
      </p:sp>
      <p:sp>
        <p:nvSpPr>
          <p:cNvPr id="9" name="Rectangle 8">
            <a:hlinkClick r:id="rId6" action="ppaction://hlinksldjump"/>
            <a:extLst>
              <a:ext uri="{FF2B5EF4-FFF2-40B4-BE49-F238E27FC236}">
                <a16:creationId xmlns:a16="http://schemas.microsoft.com/office/drawing/2014/main" id="{BB091D01-49F8-4733-ADAA-0BE8739314E2}"/>
              </a:ext>
            </a:extLst>
          </p:cNvPr>
          <p:cNvSpPr/>
          <p:nvPr/>
        </p:nvSpPr>
        <p:spPr>
          <a:xfrm>
            <a:off x="3703271" y="4702971"/>
            <a:ext cx="1737458" cy="420687"/>
          </a:xfrm>
          <a:prstGeom prst="rect">
            <a:avLst/>
          </a:prstGeom>
          <a:solidFill>
            <a:srgbClr val="A772B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Friday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250" y="740491"/>
            <a:ext cx="2070100" cy="20701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9238">
            <a:off x="1251461" y="4392270"/>
            <a:ext cx="824482" cy="14046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6589">
            <a:off x="1902697" y="4356573"/>
            <a:ext cx="900526" cy="15341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27" y="1099026"/>
            <a:ext cx="2382715" cy="1688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96890">
            <a:off x="5636225" y="4181506"/>
            <a:ext cx="1685447" cy="1062696"/>
          </a:xfrm>
          <a:prstGeom prst="rect">
            <a:avLst/>
          </a:prstGeom>
        </p:spPr>
      </p:pic>
    </p:spTree>
  </p:cSld>
  <p:clrMapOvr>
    <a:masterClrMapping/>
  </p:clrMapOvr>
  <p:transition spd="slow"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Rectangle 104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05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6396267" y="3609435"/>
            <a:ext cx="1730674" cy="706268"/>
          </a:xfrm>
          <a:custGeom>
            <a:avLst/>
            <a:gdLst>
              <a:gd name="T0" fmla="*/ 1463 w 1954"/>
              <a:gd name="T1" fmla="*/ 1135 h 1381"/>
              <a:gd name="T2" fmla="*/ 1954 w 1954"/>
              <a:gd name="T3" fmla="*/ 608 h 1381"/>
              <a:gd name="T4" fmla="*/ 977 w 1954"/>
              <a:gd name="T5" fmla="*/ 0 h 1381"/>
              <a:gd name="T6" fmla="*/ 0 w 1954"/>
              <a:gd name="T7" fmla="*/ 608 h 1381"/>
              <a:gd name="T8" fmla="*/ 977 w 1954"/>
              <a:gd name="T9" fmla="*/ 1216 h 1381"/>
              <a:gd name="T10" fmla="*/ 1232 w 1954"/>
              <a:gd name="T11" fmla="*/ 1195 h 1381"/>
              <a:gd name="T12" fmla="*/ 1864 w 1954"/>
              <a:gd name="T13" fmla="*/ 1239 h 1381"/>
              <a:gd name="T14" fmla="*/ 1463 w 1954"/>
              <a:gd name="T15" fmla="*/ 1135 h 1381"/>
              <a:gd name="connsiteX0" fmla="*/ 7487 w 10000"/>
              <a:gd name="connsiteY0" fmla="*/ 8219 h 9150"/>
              <a:gd name="connsiteX1" fmla="*/ 10000 w 10000"/>
              <a:gd name="connsiteY1" fmla="*/ 4403 h 9150"/>
              <a:gd name="connsiteX2" fmla="*/ 5000 w 10000"/>
              <a:gd name="connsiteY2" fmla="*/ 0 h 9150"/>
              <a:gd name="connsiteX3" fmla="*/ 0 w 10000"/>
              <a:gd name="connsiteY3" fmla="*/ 4403 h 9150"/>
              <a:gd name="connsiteX4" fmla="*/ 5000 w 10000"/>
              <a:gd name="connsiteY4" fmla="*/ 8805 h 9150"/>
              <a:gd name="connsiteX5" fmla="*/ 6305 w 10000"/>
              <a:gd name="connsiteY5" fmla="*/ 8653 h 9150"/>
              <a:gd name="connsiteX6" fmla="*/ 9776 w 10000"/>
              <a:gd name="connsiteY6" fmla="*/ 8414 h 9150"/>
              <a:gd name="connsiteX7" fmla="*/ 7487 w 10000"/>
              <a:gd name="connsiteY7" fmla="*/ 8219 h 9150"/>
              <a:gd name="connsiteX0" fmla="*/ 7487 w 10000"/>
              <a:gd name="connsiteY0" fmla="*/ 8983 h 10194"/>
              <a:gd name="connsiteX1" fmla="*/ 10000 w 10000"/>
              <a:gd name="connsiteY1" fmla="*/ 4812 h 10194"/>
              <a:gd name="connsiteX2" fmla="*/ 5000 w 10000"/>
              <a:gd name="connsiteY2" fmla="*/ 0 h 10194"/>
              <a:gd name="connsiteX3" fmla="*/ 0 w 10000"/>
              <a:gd name="connsiteY3" fmla="*/ 4812 h 10194"/>
              <a:gd name="connsiteX4" fmla="*/ 5000 w 10000"/>
              <a:gd name="connsiteY4" fmla="*/ 9623 h 10194"/>
              <a:gd name="connsiteX5" fmla="*/ 6305 w 10000"/>
              <a:gd name="connsiteY5" fmla="*/ 9457 h 10194"/>
              <a:gd name="connsiteX6" fmla="*/ 9776 w 10000"/>
              <a:gd name="connsiteY6" fmla="*/ 9196 h 10194"/>
              <a:gd name="connsiteX7" fmla="*/ 7487 w 10000"/>
              <a:gd name="connsiteY7" fmla="*/ 8983 h 10194"/>
              <a:gd name="connsiteX0" fmla="*/ 7487 w 10129"/>
              <a:gd name="connsiteY0" fmla="*/ 8983 h 10114"/>
              <a:gd name="connsiteX1" fmla="*/ 10000 w 10129"/>
              <a:gd name="connsiteY1" fmla="*/ 4812 h 10114"/>
              <a:gd name="connsiteX2" fmla="*/ 5000 w 10129"/>
              <a:gd name="connsiteY2" fmla="*/ 0 h 10114"/>
              <a:gd name="connsiteX3" fmla="*/ 0 w 10129"/>
              <a:gd name="connsiteY3" fmla="*/ 4812 h 10114"/>
              <a:gd name="connsiteX4" fmla="*/ 5000 w 10129"/>
              <a:gd name="connsiteY4" fmla="*/ 9623 h 10114"/>
              <a:gd name="connsiteX5" fmla="*/ 6305 w 10129"/>
              <a:gd name="connsiteY5" fmla="*/ 9457 h 10114"/>
              <a:gd name="connsiteX6" fmla="*/ 10129 w 10129"/>
              <a:gd name="connsiteY6" fmla="*/ 9050 h 10114"/>
              <a:gd name="connsiteX7" fmla="*/ 7487 w 10129"/>
              <a:gd name="connsiteY7" fmla="*/ 8983 h 10114"/>
              <a:gd name="connsiteX0" fmla="*/ 7487 w 10129"/>
              <a:gd name="connsiteY0" fmla="*/ 8983 h 10230"/>
              <a:gd name="connsiteX1" fmla="*/ 10000 w 10129"/>
              <a:gd name="connsiteY1" fmla="*/ 4812 h 10230"/>
              <a:gd name="connsiteX2" fmla="*/ 5000 w 10129"/>
              <a:gd name="connsiteY2" fmla="*/ 0 h 10230"/>
              <a:gd name="connsiteX3" fmla="*/ 0 w 10129"/>
              <a:gd name="connsiteY3" fmla="*/ 4812 h 10230"/>
              <a:gd name="connsiteX4" fmla="*/ 5000 w 10129"/>
              <a:gd name="connsiteY4" fmla="*/ 9623 h 10230"/>
              <a:gd name="connsiteX5" fmla="*/ 6305 w 10129"/>
              <a:gd name="connsiteY5" fmla="*/ 9457 h 10230"/>
              <a:gd name="connsiteX6" fmla="*/ 10129 w 10129"/>
              <a:gd name="connsiteY6" fmla="*/ 9050 h 10230"/>
              <a:gd name="connsiteX7" fmla="*/ 7487 w 10129"/>
              <a:gd name="connsiteY7" fmla="*/ 8983 h 10230"/>
              <a:gd name="connsiteX0" fmla="*/ 7487 w 10913"/>
              <a:gd name="connsiteY0" fmla="*/ 8983 h 9810"/>
              <a:gd name="connsiteX1" fmla="*/ 10000 w 10913"/>
              <a:gd name="connsiteY1" fmla="*/ 4812 h 9810"/>
              <a:gd name="connsiteX2" fmla="*/ 5000 w 10913"/>
              <a:gd name="connsiteY2" fmla="*/ 0 h 9810"/>
              <a:gd name="connsiteX3" fmla="*/ 0 w 10913"/>
              <a:gd name="connsiteY3" fmla="*/ 4812 h 9810"/>
              <a:gd name="connsiteX4" fmla="*/ 5000 w 10913"/>
              <a:gd name="connsiteY4" fmla="*/ 9623 h 9810"/>
              <a:gd name="connsiteX5" fmla="*/ 6305 w 10913"/>
              <a:gd name="connsiteY5" fmla="*/ 9457 h 9810"/>
              <a:gd name="connsiteX6" fmla="*/ 10913 w 10913"/>
              <a:gd name="connsiteY6" fmla="*/ 8025 h 9810"/>
              <a:gd name="connsiteX7" fmla="*/ 7487 w 10913"/>
              <a:gd name="connsiteY7" fmla="*/ 8983 h 9810"/>
              <a:gd name="connsiteX0" fmla="*/ 6861 w 10000"/>
              <a:gd name="connsiteY0" fmla="*/ 9157 h 10378"/>
              <a:gd name="connsiteX1" fmla="*/ 9163 w 10000"/>
              <a:gd name="connsiteY1" fmla="*/ 4905 h 10378"/>
              <a:gd name="connsiteX2" fmla="*/ 4582 w 10000"/>
              <a:gd name="connsiteY2" fmla="*/ 0 h 10378"/>
              <a:gd name="connsiteX3" fmla="*/ 0 w 10000"/>
              <a:gd name="connsiteY3" fmla="*/ 4905 h 10378"/>
              <a:gd name="connsiteX4" fmla="*/ 4582 w 10000"/>
              <a:gd name="connsiteY4" fmla="*/ 9809 h 10378"/>
              <a:gd name="connsiteX5" fmla="*/ 5778 w 10000"/>
              <a:gd name="connsiteY5" fmla="*/ 9640 h 10378"/>
              <a:gd name="connsiteX6" fmla="*/ 10000 w 10000"/>
              <a:gd name="connsiteY6" fmla="*/ 8180 h 10378"/>
              <a:gd name="connsiteX7" fmla="*/ 6861 w 10000"/>
              <a:gd name="connsiteY7" fmla="*/ 9157 h 10378"/>
              <a:gd name="connsiteX0" fmla="*/ 6861 w 9569"/>
              <a:gd name="connsiteY0" fmla="*/ 9157 h 10378"/>
              <a:gd name="connsiteX1" fmla="*/ 9163 w 9569"/>
              <a:gd name="connsiteY1" fmla="*/ 4905 h 10378"/>
              <a:gd name="connsiteX2" fmla="*/ 4582 w 9569"/>
              <a:gd name="connsiteY2" fmla="*/ 0 h 10378"/>
              <a:gd name="connsiteX3" fmla="*/ 0 w 9569"/>
              <a:gd name="connsiteY3" fmla="*/ 4905 h 10378"/>
              <a:gd name="connsiteX4" fmla="*/ 4582 w 9569"/>
              <a:gd name="connsiteY4" fmla="*/ 9809 h 10378"/>
              <a:gd name="connsiteX5" fmla="*/ 5778 w 9569"/>
              <a:gd name="connsiteY5" fmla="*/ 9640 h 10378"/>
              <a:gd name="connsiteX6" fmla="*/ 9569 w 9569"/>
              <a:gd name="connsiteY6" fmla="*/ 8180 h 10378"/>
              <a:gd name="connsiteX7" fmla="*/ 6861 w 9569"/>
              <a:gd name="connsiteY7" fmla="*/ 9157 h 10378"/>
              <a:gd name="connsiteX0" fmla="*/ 7170 w 10000"/>
              <a:gd name="connsiteY0" fmla="*/ 8823 h 10000"/>
              <a:gd name="connsiteX1" fmla="*/ 9576 w 10000"/>
              <a:gd name="connsiteY1" fmla="*/ 4726 h 10000"/>
              <a:gd name="connsiteX2" fmla="*/ 4788 w 10000"/>
              <a:gd name="connsiteY2" fmla="*/ 0 h 10000"/>
              <a:gd name="connsiteX3" fmla="*/ 0 w 10000"/>
              <a:gd name="connsiteY3" fmla="*/ 4726 h 10000"/>
              <a:gd name="connsiteX4" fmla="*/ 4788 w 10000"/>
              <a:gd name="connsiteY4" fmla="*/ 9452 h 10000"/>
              <a:gd name="connsiteX5" fmla="*/ 6038 w 10000"/>
              <a:gd name="connsiteY5" fmla="*/ 9289 h 10000"/>
              <a:gd name="connsiteX6" fmla="*/ 10000 w 10000"/>
              <a:gd name="connsiteY6" fmla="*/ 7882 h 10000"/>
              <a:gd name="connsiteX7" fmla="*/ 7170 w 10000"/>
              <a:gd name="connsiteY7" fmla="*/ 8823 h 10000"/>
              <a:gd name="connsiteX0" fmla="*/ 7170 w 10000"/>
              <a:gd name="connsiteY0" fmla="*/ 8823 h 9854"/>
              <a:gd name="connsiteX1" fmla="*/ 9576 w 10000"/>
              <a:gd name="connsiteY1" fmla="*/ 4726 h 9854"/>
              <a:gd name="connsiteX2" fmla="*/ 4788 w 10000"/>
              <a:gd name="connsiteY2" fmla="*/ 0 h 9854"/>
              <a:gd name="connsiteX3" fmla="*/ 0 w 10000"/>
              <a:gd name="connsiteY3" fmla="*/ 4726 h 9854"/>
              <a:gd name="connsiteX4" fmla="*/ 4788 w 10000"/>
              <a:gd name="connsiteY4" fmla="*/ 9452 h 9854"/>
              <a:gd name="connsiteX5" fmla="*/ 6038 w 10000"/>
              <a:gd name="connsiteY5" fmla="*/ 9289 h 9854"/>
              <a:gd name="connsiteX6" fmla="*/ 10000 w 10000"/>
              <a:gd name="connsiteY6" fmla="*/ 7882 h 9854"/>
              <a:gd name="connsiteX7" fmla="*/ 7170 w 10000"/>
              <a:gd name="connsiteY7" fmla="*/ 8823 h 9854"/>
              <a:gd name="connsiteX0" fmla="*/ 7170 w 9576"/>
              <a:gd name="connsiteY0" fmla="*/ 8954 h 12507"/>
              <a:gd name="connsiteX1" fmla="*/ 9576 w 9576"/>
              <a:gd name="connsiteY1" fmla="*/ 4796 h 12507"/>
              <a:gd name="connsiteX2" fmla="*/ 4788 w 9576"/>
              <a:gd name="connsiteY2" fmla="*/ 0 h 12507"/>
              <a:gd name="connsiteX3" fmla="*/ 0 w 9576"/>
              <a:gd name="connsiteY3" fmla="*/ 4796 h 12507"/>
              <a:gd name="connsiteX4" fmla="*/ 4788 w 9576"/>
              <a:gd name="connsiteY4" fmla="*/ 9592 h 12507"/>
              <a:gd name="connsiteX5" fmla="*/ 6038 w 9576"/>
              <a:gd name="connsiteY5" fmla="*/ 9427 h 12507"/>
              <a:gd name="connsiteX6" fmla="*/ 7958 w 9576"/>
              <a:gd name="connsiteY6" fmla="*/ 11608 h 12507"/>
              <a:gd name="connsiteX7" fmla="*/ 7170 w 9576"/>
              <a:gd name="connsiteY7" fmla="*/ 8954 h 12507"/>
              <a:gd name="connsiteX0" fmla="*/ 7487 w 10000"/>
              <a:gd name="connsiteY0" fmla="*/ 7159 h 9281"/>
              <a:gd name="connsiteX1" fmla="*/ 10000 w 10000"/>
              <a:gd name="connsiteY1" fmla="*/ 3835 h 9281"/>
              <a:gd name="connsiteX2" fmla="*/ 5000 w 10000"/>
              <a:gd name="connsiteY2" fmla="*/ 0 h 9281"/>
              <a:gd name="connsiteX3" fmla="*/ 0 w 10000"/>
              <a:gd name="connsiteY3" fmla="*/ 3835 h 9281"/>
              <a:gd name="connsiteX4" fmla="*/ 5000 w 10000"/>
              <a:gd name="connsiteY4" fmla="*/ 7669 h 9281"/>
              <a:gd name="connsiteX5" fmla="*/ 6305 w 10000"/>
              <a:gd name="connsiteY5" fmla="*/ 7537 h 9281"/>
              <a:gd name="connsiteX6" fmla="*/ 8310 w 10000"/>
              <a:gd name="connsiteY6" fmla="*/ 9281 h 9281"/>
              <a:gd name="connsiteX7" fmla="*/ 7487 w 10000"/>
              <a:gd name="connsiteY7" fmla="*/ 7159 h 9281"/>
              <a:gd name="connsiteX0" fmla="*/ 7487 w 10000"/>
              <a:gd name="connsiteY0" fmla="*/ 7714 h 10000"/>
              <a:gd name="connsiteX1" fmla="*/ 10000 w 10000"/>
              <a:gd name="connsiteY1" fmla="*/ 4132 h 10000"/>
              <a:gd name="connsiteX2" fmla="*/ 5000 w 10000"/>
              <a:gd name="connsiteY2" fmla="*/ 0 h 10000"/>
              <a:gd name="connsiteX3" fmla="*/ 0 w 10000"/>
              <a:gd name="connsiteY3" fmla="*/ 4132 h 10000"/>
              <a:gd name="connsiteX4" fmla="*/ 5000 w 10000"/>
              <a:gd name="connsiteY4" fmla="*/ 8263 h 10000"/>
              <a:gd name="connsiteX5" fmla="*/ 6305 w 10000"/>
              <a:gd name="connsiteY5" fmla="*/ 8121 h 10000"/>
              <a:gd name="connsiteX6" fmla="*/ 8310 w 10000"/>
              <a:gd name="connsiteY6" fmla="*/ 10000 h 10000"/>
              <a:gd name="connsiteX7" fmla="*/ 7487 w 10000"/>
              <a:gd name="connsiteY7" fmla="*/ 7714 h 10000"/>
              <a:gd name="connsiteX0" fmla="*/ 7487 w 10000"/>
              <a:gd name="connsiteY0" fmla="*/ 7714 h 10000"/>
              <a:gd name="connsiteX1" fmla="*/ 10000 w 10000"/>
              <a:gd name="connsiteY1" fmla="*/ 4132 h 10000"/>
              <a:gd name="connsiteX2" fmla="*/ 5000 w 10000"/>
              <a:gd name="connsiteY2" fmla="*/ 0 h 10000"/>
              <a:gd name="connsiteX3" fmla="*/ 0 w 10000"/>
              <a:gd name="connsiteY3" fmla="*/ 4132 h 10000"/>
              <a:gd name="connsiteX4" fmla="*/ 5000 w 10000"/>
              <a:gd name="connsiteY4" fmla="*/ 8263 h 10000"/>
              <a:gd name="connsiteX5" fmla="*/ 6305 w 10000"/>
              <a:gd name="connsiteY5" fmla="*/ 8121 h 10000"/>
              <a:gd name="connsiteX6" fmla="*/ 8310 w 10000"/>
              <a:gd name="connsiteY6" fmla="*/ 10000 h 10000"/>
              <a:gd name="connsiteX7" fmla="*/ 7487 w 10000"/>
              <a:gd name="connsiteY7" fmla="*/ 7714 h 10000"/>
              <a:gd name="connsiteX0" fmla="*/ 7487 w 10000"/>
              <a:gd name="connsiteY0" fmla="*/ 7714 h 10444"/>
              <a:gd name="connsiteX1" fmla="*/ 10000 w 10000"/>
              <a:gd name="connsiteY1" fmla="*/ 4132 h 10444"/>
              <a:gd name="connsiteX2" fmla="*/ 5000 w 10000"/>
              <a:gd name="connsiteY2" fmla="*/ 0 h 10444"/>
              <a:gd name="connsiteX3" fmla="*/ 0 w 10000"/>
              <a:gd name="connsiteY3" fmla="*/ 4132 h 10444"/>
              <a:gd name="connsiteX4" fmla="*/ 5000 w 10000"/>
              <a:gd name="connsiteY4" fmla="*/ 8263 h 10444"/>
              <a:gd name="connsiteX5" fmla="*/ 6305 w 10000"/>
              <a:gd name="connsiteY5" fmla="*/ 8121 h 10444"/>
              <a:gd name="connsiteX6" fmla="*/ 8261 w 10000"/>
              <a:gd name="connsiteY6" fmla="*/ 10444 h 10444"/>
              <a:gd name="connsiteX7" fmla="*/ 7487 w 10000"/>
              <a:gd name="connsiteY7" fmla="*/ 7714 h 10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444">
                <a:moveTo>
                  <a:pt x="7487" y="7714"/>
                </a:moveTo>
                <a:cubicBezTo>
                  <a:pt x="8987" y="7008"/>
                  <a:pt x="10000" y="5667"/>
                  <a:pt x="10000" y="4132"/>
                </a:cubicBezTo>
                <a:cubicBezTo>
                  <a:pt x="10000" y="1849"/>
                  <a:pt x="7763" y="0"/>
                  <a:pt x="5000" y="0"/>
                </a:cubicBezTo>
                <a:cubicBezTo>
                  <a:pt x="2236" y="0"/>
                  <a:pt x="0" y="1849"/>
                  <a:pt x="0" y="4132"/>
                </a:cubicBezTo>
                <a:cubicBezTo>
                  <a:pt x="0" y="6416"/>
                  <a:pt x="2236" y="8263"/>
                  <a:pt x="5000" y="8263"/>
                </a:cubicBezTo>
                <a:cubicBezTo>
                  <a:pt x="5450" y="8263"/>
                  <a:pt x="5886" y="8216"/>
                  <a:pt x="6305" y="8121"/>
                </a:cubicBezTo>
                <a:cubicBezTo>
                  <a:pt x="6775" y="9788"/>
                  <a:pt x="7110" y="10439"/>
                  <a:pt x="8261" y="10444"/>
                </a:cubicBezTo>
                <a:cubicBezTo>
                  <a:pt x="8261" y="10444"/>
                  <a:pt x="6990" y="9109"/>
                  <a:pt x="7487" y="77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16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17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Rectangle 17">
            <a:extLst>
              <a:ext uri="{FF2B5EF4-FFF2-40B4-BE49-F238E27FC236}">
                <a16:creationId xmlns:a16="http://schemas.microsoft.com/office/drawing/2014/main" id="{7F1179DC-E347-455E-87E0-215AE9C23E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9630" y="506880"/>
            <a:ext cx="155523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12 Monday</a:t>
            </a:r>
          </a:p>
        </p:txBody>
      </p:sp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549A8405-78B5-4C32-8D8D-6664E72C4D62}"/>
              </a:ext>
            </a:extLst>
          </p:cNvPr>
          <p:cNvSpPr/>
          <p:nvPr/>
        </p:nvSpPr>
        <p:spPr>
          <a:xfrm>
            <a:off x="771525" y="526958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5920F95F-BAF8-41D0-A937-C101AC3228D7}"/>
              </a:ext>
            </a:extLst>
          </p:cNvPr>
          <p:cNvSpPr/>
          <p:nvPr/>
        </p:nvSpPr>
        <p:spPr>
          <a:xfrm>
            <a:off x="2132806" y="308303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27" name="Reveal Answer 3">
            <a:extLst>
              <a:ext uri="{FF2B5EF4-FFF2-40B4-BE49-F238E27FC236}">
                <a16:creationId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7071538" y="91061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261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092" y="1076075"/>
            <a:ext cx="2219451" cy="1643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Henry uses 4 full buckets and a half full bucket to fill the moat of his sandcastle. The bucket has a capacity of 4 litres. How much water does he use?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4550" y="1154362"/>
            <a:ext cx="3604358" cy="18247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56" name="Rectangle 58">
            <a:extLst>
              <a:ext uri="{FF2B5EF4-FFF2-40B4-BE49-F238E27FC236}">
                <a16:creationId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856" y="1171602"/>
            <a:ext cx="24106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Write 768 in words.</a:t>
            </a:r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162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1165" y="1794677"/>
            <a:ext cx="2095010" cy="789411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seven hundred and sixty-eight</a:t>
            </a:r>
          </a:p>
        </p:txBody>
      </p:sp>
      <p:sp>
        <p:nvSpPr>
          <p:cNvPr id="9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23330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821  +  70  =   891</a:t>
            </a:r>
          </a:p>
        </p:txBody>
      </p:sp>
      <p:sp>
        <p:nvSpPr>
          <p:cNvPr id="171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8358" y="2834872"/>
            <a:ext cx="1445774" cy="394705"/>
          </a:xfrm>
          <a:prstGeom prst="rect">
            <a:avLst/>
          </a:prstGeom>
          <a:noFill/>
          <a:ln w="25400">
            <a:solidFill>
              <a:srgbClr val="6A932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18 litres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5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4" name="Second +/- reveal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31345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692  -  300  =  392</a:t>
            </a:r>
          </a:p>
        </p:txBody>
      </p:sp>
      <p:sp>
        <p:nvSpPr>
          <p:cNvPr id="88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1529" y="5204090"/>
            <a:ext cx="218361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40 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 8   =  320</a:t>
            </a:r>
          </a:p>
        </p:txBody>
      </p:sp>
      <p:sp>
        <p:nvSpPr>
          <p:cNvPr id="89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5881" y="5646911"/>
            <a:ext cx="182614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60  </a:t>
            </a:r>
            <a:r>
              <a:rPr lang="en-GB" sz="2000" b="1" dirty="0">
                <a:solidFill>
                  <a:sysClr val="windowText" lastClr="000000"/>
                </a:solidFill>
              </a:rPr>
              <a:t>÷ </a:t>
            </a:r>
            <a:r>
              <a:rPr lang="en-GB" altLang="en-US" sz="2000" b="1" dirty="0">
                <a:solidFill>
                  <a:schemeClr val="tx1"/>
                </a:solidFill>
              </a:rPr>
              <a:t> 5  =   12</a:t>
            </a:r>
          </a:p>
        </p:txBody>
      </p:sp>
      <p:sp>
        <p:nvSpPr>
          <p:cNvPr id="166" name="First x reveal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868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1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94937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500" y="1609028"/>
            <a:ext cx="1996385" cy="129631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801" y="5577203"/>
            <a:ext cx="441505" cy="518924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997" y="3764865"/>
            <a:ext cx="786856" cy="458595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23249" flipH="1">
            <a:off x="2634968" y="5069724"/>
            <a:ext cx="392596" cy="668842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439" y="4114965"/>
            <a:ext cx="689601" cy="699272"/>
          </a:xfrm>
          <a:prstGeom prst="rect">
            <a:avLst/>
          </a:prstGeom>
        </p:spPr>
      </p:pic>
      <p:sp>
        <p:nvSpPr>
          <p:cNvPr id="10280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6929" y="3665789"/>
            <a:ext cx="15941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200" b="1" dirty="0"/>
              <a:t>One quarter of this flag is white.</a:t>
            </a:r>
            <a:endParaRPr lang="en-GB" altLang="en-US" sz="1200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06950" y="1661345"/>
            <a:ext cx="1409434" cy="15956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74541" y="4498785"/>
            <a:ext cx="900338" cy="1594040"/>
          </a:xfrm>
          <a:prstGeom prst="rect">
            <a:avLst/>
          </a:prstGeom>
        </p:spPr>
      </p:pic>
      <p:sp>
        <p:nvSpPr>
          <p:cNvPr id="53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9471" y="5374634"/>
            <a:ext cx="1901429" cy="67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400" dirty="0"/>
              <a:t>Who is correct? </a:t>
            </a:r>
            <a:r>
              <a:rPr lang="en-GB" sz="1400" b="1" dirty="0"/>
              <a:t>Explain the other child’s mistake.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1"/>
          <a:srcRect l="12004"/>
          <a:stretch/>
        </p:blipFill>
        <p:spPr>
          <a:xfrm>
            <a:off x="4632486" y="4809003"/>
            <a:ext cx="1094696" cy="1290417"/>
          </a:xfrm>
          <a:prstGeom prst="rect">
            <a:avLst/>
          </a:prstGeom>
        </p:spPr>
      </p:pic>
      <p:sp>
        <p:nvSpPr>
          <p:cNvPr id="56" name="Freeform 5"/>
          <p:cNvSpPr>
            <a:spLocks/>
          </p:cNvSpPr>
          <p:nvPr/>
        </p:nvSpPr>
        <p:spPr bwMode="auto">
          <a:xfrm flipH="1">
            <a:off x="4745301" y="3859654"/>
            <a:ext cx="1650966" cy="950715"/>
          </a:xfrm>
          <a:custGeom>
            <a:avLst/>
            <a:gdLst>
              <a:gd name="T0" fmla="*/ 1463 w 1954"/>
              <a:gd name="T1" fmla="*/ 1135 h 1381"/>
              <a:gd name="T2" fmla="*/ 1954 w 1954"/>
              <a:gd name="T3" fmla="*/ 608 h 1381"/>
              <a:gd name="T4" fmla="*/ 977 w 1954"/>
              <a:gd name="T5" fmla="*/ 0 h 1381"/>
              <a:gd name="T6" fmla="*/ 0 w 1954"/>
              <a:gd name="T7" fmla="*/ 608 h 1381"/>
              <a:gd name="T8" fmla="*/ 977 w 1954"/>
              <a:gd name="T9" fmla="*/ 1216 h 1381"/>
              <a:gd name="T10" fmla="*/ 1232 w 1954"/>
              <a:gd name="T11" fmla="*/ 1195 h 1381"/>
              <a:gd name="T12" fmla="*/ 1864 w 1954"/>
              <a:gd name="T13" fmla="*/ 1239 h 1381"/>
              <a:gd name="T14" fmla="*/ 1463 w 1954"/>
              <a:gd name="T15" fmla="*/ 1135 h 1381"/>
              <a:gd name="connsiteX0" fmla="*/ 7487 w 10000"/>
              <a:gd name="connsiteY0" fmla="*/ 8219 h 9150"/>
              <a:gd name="connsiteX1" fmla="*/ 10000 w 10000"/>
              <a:gd name="connsiteY1" fmla="*/ 4403 h 9150"/>
              <a:gd name="connsiteX2" fmla="*/ 5000 w 10000"/>
              <a:gd name="connsiteY2" fmla="*/ 0 h 9150"/>
              <a:gd name="connsiteX3" fmla="*/ 0 w 10000"/>
              <a:gd name="connsiteY3" fmla="*/ 4403 h 9150"/>
              <a:gd name="connsiteX4" fmla="*/ 5000 w 10000"/>
              <a:gd name="connsiteY4" fmla="*/ 8805 h 9150"/>
              <a:gd name="connsiteX5" fmla="*/ 6305 w 10000"/>
              <a:gd name="connsiteY5" fmla="*/ 8653 h 9150"/>
              <a:gd name="connsiteX6" fmla="*/ 9776 w 10000"/>
              <a:gd name="connsiteY6" fmla="*/ 8414 h 9150"/>
              <a:gd name="connsiteX7" fmla="*/ 7487 w 10000"/>
              <a:gd name="connsiteY7" fmla="*/ 8219 h 9150"/>
              <a:gd name="connsiteX0" fmla="*/ 7487 w 10000"/>
              <a:gd name="connsiteY0" fmla="*/ 8983 h 10194"/>
              <a:gd name="connsiteX1" fmla="*/ 10000 w 10000"/>
              <a:gd name="connsiteY1" fmla="*/ 4812 h 10194"/>
              <a:gd name="connsiteX2" fmla="*/ 5000 w 10000"/>
              <a:gd name="connsiteY2" fmla="*/ 0 h 10194"/>
              <a:gd name="connsiteX3" fmla="*/ 0 w 10000"/>
              <a:gd name="connsiteY3" fmla="*/ 4812 h 10194"/>
              <a:gd name="connsiteX4" fmla="*/ 5000 w 10000"/>
              <a:gd name="connsiteY4" fmla="*/ 9623 h 10194"/>
              <a:gd name="connsiteX5" fmla="*/ 6305 w 10000"/>
              <a:gd name="connsiteY5" fmla="*/ 9457 h 10194"/>
              <a:gd name="connsiteX6" fmla="*/ 9776 w 10000"/>
              <a:gd name="connsiteY6" fmla="*/ 9196 h 10194"/>
              <a:gd name="connsiteX7" fmla="*/ 7487 w 10000"/>
              <a:gd name="connsiteY7" fmla="*/ 8983 h 10194"/>
              <a:gd name="connsiteX0" fmla="*/ 7487 w 10129"/>
              <a:gd name="connsiteY0" fmla="*/ 8983 h 10114"/>
              <a:gd name="connsiteX1" fmla="*/ 10000 w 10129"/>
              <a:gd name="connsiteY1" fmla="*/ 4812 h 10114"/>
              <a:gd name="connsiteX2" fmla="*/ 5000 w 10129"/>
              <a:gd name="connsiteY2" fmla="*/ 0 h 10114"/>
              <a:gd name="connsiteX3" fmla="*/ 0 w 10129"/>
              <a:gd name="connsiteY3" fmla="*/ 4812 h 10114"/>
              <a:gd name="connsiteX4" fmla="*/ 5000 w 10129"/>
              <a:gd name="connsiteY4" fmla="*/ 9623 h 10114"/>
              <a:gd name="connsiteX5" fmla="*/ 6305 w 10129"/>
              <a:gd name="connsiteY5" fmla="*/ 9457 h 10114"/>
              <a:gd name="connsiteX6" fmla="*/ 10129 w 10129"/>
              <a:gd name="connsiteY6" fmla="*/ 9050 h 10114"/>
              <a:gd name="connsiteX7" fmla="*/ 7487 w 10129"/>
              <a:gd name="connsiteY7" fmla="*/ 8983 h 10114"/>
              <a:gd name="connsiteX0" fmla="*/ 7487 w 10129"/>
              <a:gd name="connsiteY0" fmla="*/ 8983 h 10230"/>
              <a:gd name="connsiteX1" fmla="*/ 10000 w 10129"/>
              <a:gd name="connsiteY1" fmla="*/ 4812 h 10230"/>
              <a:gd name="connsiteX2" fmla="*/ 5000 w 10129"/>
              <a:gd name="connsiteY2" fmla="*/ 0 h 10230"/>
              <a:gd name="connsiteX3" fmla="*/ 0 w 10129"/>
              <a:gd name="connsiteY3" fmla="*/ 4812 h 10230"/>
              <a:gd name="connsiteX4" fmla="*/ 5000 w 10129"/>
              <a:gd name="connsiteY4" fmla="*/ 9623 h 10230"/>
              <a:gd name="connsiteX5" fmla="*/ 6305 w 10129"/>
              <a:gd name="connsiteY5" fmla="*/ 9457 h 10230"/>
              <a:gd name="connsiteX6" fmla="*/ 10129 w 10129"/>
              <a:gd name="connsiteY6" fmla="*/ 9050 h 10230"/>
              <a:gd name="connsiteX7" fmla="*/ 7487 w 10129"/>
              <a:gd name="connsiteY7" fmla="*/ 8983 h 10230"/>
              <a:gd name="connsiteX0" fmla="*/ 7487 w 10913"/>
              <a:gd name="connsiteY0" fmla="*/ 8983 h 9810"/>
              <a:gd name="connsiteX1" fmla="*/ 10000 w 10913"/>
              <a:gd name="connsiteY1" fmla="*/ 4812 h 9810"/>
              <a:gd name="connsiteX2" fmla="*/ 5000 w 10913"/>
              <a:gd name="connsiteY2" fmla="*/ 0 h 9810"/>
              <a:gd name="connsiteX3" fmla="*/ 0 w 10913"/>
              <a:gd name="connsiteY3" fmla="*/ 4812 h 9810"/>
              <a:gd name="connsiteX4" fmla="*/ 5000 w 10913"/>
              <a:gd name="connsiteY4" fmla="*/ 9623 h 9810"/>
              <a:gd name="connsiteX5" fmla="*/ 6305 w 10913"/>
              <a:gd name="connsiteY5" fmla="*/ 9457 h 9810"/>
              <a:gd name="connsiteX6" fmla="*/ 10913 w 10913"/>
              <a:gd name="connsiteY6" fmla="*/ 8025 h 9810"/>
              <a:gd name="connsiteX7" fmla="*/ 7487 w 10913"/>
              <a:gd name="connsiteY7" fmla="*/ 8983 h 9810"/>
              <a:gd name="connsiteX0" fmla="*/ 6861 w 10000"/>
              <a:gd name="connsiteY0" fmla="*/ 9157 h 10378"/>
              <a:gd name="connsiteX1" fmla="*/ 9163 w 10000"/>
              <a:gd name="connsiteY1" fmla="*/ 4905 h 10378"/>
              <a:gd name="connsiteX2" fmla="*/ 4582 w 10000"/>
              <a:gd name="connsiteY2" fmla="*/ 0 h 10378"/>
              <a:gd name="connsiteX3" fmla="*/ 0 w 10000"/>
              <a:gd name="connsiteY3" fmla="*/ 4905 h 10378"/>
              <a:gd name="connsiteX4" fmla="*/ 4582 w 10000"/>
              <a:gd name="connsiteY4" fmla="*/ 9809 h 10378"/>
              <a:gd name="connsiteX5" fmla="*/ 5778 w 10000"/>
              <a:gd name="connsiteY5" fmla="*/ 9640 h 10378"/>
              <a:gd name="connsiteX6" fmla="*/ 10000 w 10000"/>
              <a:gd name="connsiteY6" fmla="*/ 8180 h 10378"/>
              <a:gd name="connsiteX7" fmla="*/ 6861 w 10000"/>
              <a:gd name="connsiteY7" fmla="*/ 9157 h 10378"/>
              <a:gd name="connsiteX0" fmla="*/ 6861 w 9569"/>
              <a:gd name="connsiteY0" fmla="*/ 9157 h 10378"/>
              <a:gd name="connsiteX1" fmla="*/ 9163 w 9569"/>
              <a:gd name="connsiteY1" fmla="*/ 4905 h 10378"/>
              <a:gd name="connsiteX2" fmla="*/ 4582 w 9569"/>
              <a:gd name="connsiteY2" fmla="*/ 0 h 10378"/>
              <a:gd name="connsiteX3" fmla="*/ 0 w 9569"/>
              <a:gd name="connsiteY3" fmla="*/ 4905 h 10378"/>
              <a:gd name="connsiteX4" fmla="*/ 4582 w 9569"/>
              <a:gd name="connsiteY4" fmla="*/ 9809 h 10378"/>
              <a:gd name="connsiteX5" fmla="*/ 5778 w 9569"/>
              <a:gd name="connsiteY5" fmla="*/ 9640 h 10378"/>
              <a:gd name="connsiteX6" fmla="*/ 9569 w 9569"/>
              <a:gd name="connsiteY6" fmla="*/ 8180 h 10378"/>
              <a:gd name="connsiteX7" fmla="*/ 6861 w 9569"/>
              <a:gd name="connsiteY7" fmla="*/ 9157 h 10378"/>
              <a:gd name="connsiteX0" fmla="*/ 7170 w 10000"/>
              <a:gd name="connsiteY0" fmla="*/ 8823 h 10000"/>
              <a:gd name="connsiteX1" fmla="*/ 9576 w 10000"/>
              <a:gd name="connsiteY1" fmla="*/ 4726 h 10000"/>
              <a:gd name="connsiteX2" fmla="*/ 4788 w 10000"/>
              <a:gd name="connsiteY2" fmla="*/ 0 h 10000"/>
              <a:gd name="connsiteX3" fmla="*/ 0 w 10000"/>
              <a:gd name="connsiteY3" fmla="*/ 4726 h 10000"/>
              <a:gd name="connsiteX4" fmla="*/ 4788 w 10000"/>
              <a:gd name="connsiteY4" fmla="*/ 9452 h 10000"/>
              <a:gd name="connsiteX5" fmla="*/ 6038 w 10000"/>
              <a:gd name="connsiteY5" fmla="*/ 9289 h 10000"/>
              <a:gd name="connsiteX6" fmla="*/ 10000 w 10000"/>
              <a:gd name="connsiteY6" fmla="*/ 7882 h 10000"/>
              <a:gd name="connsiteX7" fmla="*/ 7170 w 10000"/>
              <a:gd name="connsiteY7" fmla="*/ 8823 h 10000"/>
              <a:gd name="connsiteX0" fmla="*/ 7170 w 10000"/>
              <a:gd name="connsiteY0" fmla="*/ 8823 h 9854"/>
              <a:gd name="connsiteX1" fmla="*/ 9576 w 10000"/>
              <a:gd name="connsiteY1" fmla="*/ 4726 h 9854"/>
              <a:gd name="connsiteX2" fmla="*/ 4788 w 10000"/>
              <a:gd name="connsiteY2" fmla="*/ 0 h 9854"/>
              <a:gd name="connsiteX3" fmla="*/ 0 w 10000"/>
              <a:gd name="connsiteY3" fmla="*/ 4726 h 9854"/>
              <a:gd name="connsiteX4" fmla="*/ 4788 w 10000"/>
              <a:gd name="connsiteY4" fmla="*/ 9452 h 9854"/>
              <a:gd name="connsiteX5" fmla="*/ 6038 w 10000"/>
              <a:gd name="connsiteY5" fmla="*/ 9289 h 9854"/>
              <a:gd name="connsiteX6" fmla="*/ 10000 w 10000"/>
              <a:gd name="connsiteY6" fmla="*/ 7882 h 9854"/>
              <a:gd name="connsiteX7" fmla="*/ 7170 w 10000"/>
              <a:gd name="connsiteY7" fmla="*/ 8823 h 9854"/>
              <a:gd name="connsiteX0" fmla="*/ 7170 w 9576"/>
              <a:gd name="connsiteY0" fmla="*/ 8954 h 12507"/>
              <a:gd name="connsiteX1" fmla="*/ 9576 w 9576"/>
              <a:gd name="connsiteY1" fmla="*/ 4796 h 12507"/>
              <a:gd name="connsiteX2" fmla="*/ 4788 w 9576"/>
              <a:gd name="connsiteY2" fmla="*/ 0 h 12507"/>
              <a:gd name="connsiteX3" fmla="*/ 0 w 9576"/>
              <a:gd name="connsiteY3" fmla="*/ 4796 h 12507"/>
              <a:gd name="connsiteX4" fmla="*/ 4788 w 9576"/>
              <a:gd name="connsiteY4" fmla="*/ 9592 h 12507"/>
              <a:gd name="connsiteX5" fmla="*/ 6038 w 9576"/>
              <a:gd name="connsiteY5" fmla="*/ 9427 h 12507"/>
              <a:gd name="connsiteX6" fmla="*/ 7958 w 9576"/>
              <a:gd name="connsiteY6" fmla="*/ 11608 h 12507"/>
              <a:gd name="connsiteX7" fmla="*/ 7170 w 9576"/>
              <a:gd name="connsiteY7" fmla="*/ 8954 h 12507"/>
              <a:gd name="connsiteX0" fmla="*/ 7487 w 10000"/>
              <a:gd name="connsiteY0" fmla="*/ 7159 h 9281"/>
              <a:gd name="connsiteX1" fmla="*/ 10000 w 10000"/>
              <a:gd name="connsiteY1" fmla="*/ 3835 h 9281"/>
              <a:gd name="connsiteX2" fmla="*/ 5000 w 10000"/>
              <a:gd name="connsiteY2" fmla="*/ 0 h 9281"/>
              <a:gd name="connsiteX3" fmla="*/ 0 w 10000"/>
              <a:gd name="connsiteY3" fmla="*/ 3835 h 9281"/>
              <a:gd name="connsiteX4" fmla="*/ 5000 w 10000"/>
              <a:gd name="connsiteY4" fmla="*/ 7669 h 9281"/>
              <a:gd name="connsiteX5" fmla="*/ 6305 w 10000"/>
              <a:gd name="connsiteY5" fmla="*/ 7537 h 9281"/>
              <a:gd name="connsiteX6" fmla="*/ 8310 w 10000"/>
              <a:gd name="connsiteY6" fmla="*/ 9281 h 9281"/>
              <a:gd name="connsiteX7" fmla="*/ 7487 w 10000"/>
              <a:gd name="connsiteY7" fmla="*/ 7159 h 9281"/>
              <a:gd name="connsiteX0" fmla="*/ 7487 w 10000"/>
              <a:gd name="connsiteY0" fmla="*/ 7714 h 10000"/>
              <a:gd name="connsiteX1" fmla="*/ 10000 w 10000"/>
              <a:gd name="connsiteY1" fmla="*/ 4132 h 10000"/>
              <a:gd name="connsiteX2" fmla="*/ 5000 w 10000"/>
              <a:gd name="connsiteY2" fmla="*/ 0 h 10000"/>
              <a:gd name="connsiteX3" fmla="*/ 0 w 10000"/>
              <a:gd name="connsiteY3" fmla="*/ 4132 h 10000"/>
              <a:gd name="connsiteX4" fmla="*/ 5000 w 10000"/>
              <a:gd name="connsiteY4" fmla="*/ 8263 h 10000"/>
              <a:gd name="connsiteX5" fmla="*/ 6305 w 10000"/>
              <a:gd name="connsiteY5" fmla="*/ 8121 h 10000"/>
              <a:gd name="connsiteX6" fmla="*/ 8310 w 10000"/>
              <a:gd name="connsiteY6" fmla="*/ 10000 h 10000"/>
              <a:gd name="connsiteX7" fmla="*/ 7487 w 10000"/>
              <a:gd name="connsiteY7" fmla="*/ 7714 h 10000"/>
              <a:gd name="connsiteX0" fmla="*/ 7487 w 10000"/>
              <a:gd name="connsiteY0" fmla="*/ 7714 h 10000"/>
              <a:gd name="connsiteX1" fmla="*/ 10000 w 10000"/>
              <a:gd name="connsiteY1" fmla="*/ 4132 h 10000"/>
              <a:gd name="connsiteX2" fmla="*/ 5000 w 10000"/>
              <a:gd name="connsiteY2" fmla="*/ 0 h 10000"/>
              <a:gd name="connsiteX3" fmla="*/ 0 w 10000"/>
              <a:gd name="connsiteY3" fmla="*/ 4132 h 10000"/>
              <a:gd name="connsiteX4" fmla="*/ 5000 w 10000"/>
              <a:gd name="connsiteY4" fmla="*/ 8263 h 10000"/>
              <a:gd name="connsiteX5" fmla="*/ 6305 w 10000"/>
              <a:gd name="connsiteY5" fmla="*/ 8121 h 10000"/>
              <a:gd name="connsiteX6" fmla="*/ 8310 w 10000"/>
              <a:gd name="connsiteY6" fmla="*/ 10000 h 10000"/>
              <a:gd name="connsiteX7" fmla="*/ 7487 w 10000"/>
              <a:gd name="connsiteY7" fmla="*/ 7714 h 10000"/>
              <a:gd name="connsiteX0" fmla="*/ 7487 w 10000"/>
              <a:gd name="connsiteY0" fmla="*/ 7714 h 10444"/>
              <a:gd name="connsiteX1" fmla="*/ 10000 w 10000"/>
              <a:gd name="connsiteY1" fmla="*/ 4132 h 10444"/>
              <a:gd name="connsiteX2" fmla="*/ 5000 w 10000"/>
              <a:gd name="connsiteY2" fmla="*/ 0 h 10444"/>
              <a:gd name="connsiteX3" fmla="*/ 0 w 10000"/>
              <a:gd name="connsiteY3" fmla="*/ 4132 h 10444"/>
              <a:gd name="connsiteX4" fmla="*/ 5000 w 10000"/>
              <a:gd name="connsiteY4" fmla="*/ 8263 h 10444"/>
              <a:gd name="connsiteX5" fmla="*/ 6305 w 10000"/>
              <a:gd name="connsiteY5" fmla="*/ 8121 h 10444"/>
              <a:gd name="connsiteX6" fmla="*/ 8261 w 10000"/>
              <a:gd name="connsiteY6" fmla="*/ 10444 h 10444"/>
              <a:gd name="connsiteX7" fmla="*/ 7487 w 10000"/>
              <a:gd name="connsiteY7" fmla="*/ 7714 h 10444"/>
              <a:gd name="connsiteX0" fmla="*/ 7487 w 10000"/>
              <a:gd name="connsiteY0" fmla="*/ 7714 h 11249"/>
              <a:gd name="connsiteX1" fmla="*/ 10000 w 10000"/>
              <a:gd name="connsiteY1" fmla="*/ 4132 h 11249"/>
              <a:gd name="connsiteX2" fmla="*/ 5000 w 10000"/>
              <a:gd name="connsiteY2" fmla="*/ 0 h 11249"/>
              <a:gd name="connsiteX3" fmla="*/ 0 w 10000"/>
              <a:gd name="connsiteY3" fmla="*/ 4132 h 11249"/>
              <a:gd name="connsiteX4" fmla="*/ 5000 w 10000"/>
              <a:gd name="connsiteY4" fmla="*/ 8263 h 11249"/>
              <a:gd name="connsiteX5" fmla="*/ 6305 w 10000"/>
              <a:gd name="connsiteY5" fmla="*/ 8121 h 11249"/>
              <a:gd name="connsiteX6" fmla="*/ 7756 w 10000"/>
              <a:gd name="connsiteY6" fmla="*/ 11249 h 11249"/>
              <a:gd name="connsiteX7" fmla="*/ 7487 w 10000"/>
              <a:gd name="connsiteY7" fmla="*/ 7714 h 11249"/>
              <a:gd name="connsiteX0" fmla="*/ 7487 w 10000"/>
              <a:gd name="connsiteY0" fmla="*/ 7714 h 11249"/>
              <a:gd name="connsiteX1" fmla="*/ 10000 w 10000"/>
              <a:gd name="connsiteY1" fmla="*/ 4132 h 11249"/>
              <a:gd name="connsiteX2" fmla="*/ 5000 w 10000"/>
              <a:gd name="connsiteY2" fmla="*/ 0 h 11249"/>
              <a:gd name="connsiteX3" fmla="*/ 0 w 10000"/>
              <a:gd name="connsiteY3" fmla="*/ 4132 h 11249"/>
              <a:gd name="connsiteX4" fmla="*/ 5000 w 10000"/>
              <a:gd name="connsiteY4" fmla="*/ 8263 h 11249"/>
              <a:gd name="connsiteX5" fmla="*/ 6305 w 10000"/>
              <a:gd name="connsiteY5" fmla="*/ 8121 h 11249"/>
              <a:gd name="connsiteX6" fmla="*/ 7756 w 10000"/>
              <a:gd name="connsiteY6" fmla="*/ 11249 h 11249"/>
              <a:gd name="connsiteX7" fmla="*/ 7487 w 10000"/>
              <a:gd name="connsiteY7" fmla="*/ 7714 h 11249"/>
              <a:gd name="connsiteX0" fmla="*/ 7487 w 10000"/>
              <a:gd name="connsiteY0" fmla="*/ 7714 h 11249"/>
              <a:gd name="connsiteX1" fmla="*/ 10000 w 10000"/>
              <a:gd name="connsiteY1" fmla="*/ 4132 h 11249"/>
              <a:gd name="connsiteX2" fmla="*/ 5000 w 10000"/>
              <a:gd name="connsiteY2" fmla="*/ 0 h 11249"/>
              <a:gd name="connsiteX3" fmla="*/ 0 w 10000"/>
              <a:gd name="connsiteY3" fmla="*/ 4132 h 11249"/>
              <a:gd name="connsiteX4" fmla="*/ 5000 w 10000"/>
              <a:gd name="connsiteY4" fmla="*/ 8263 h 11249"/>
              <a:gd name="connsiteX5" fmla="*/ 6305 w 10000"/>
              <a:gd name="connsiteY5" fmla="*/ 8121 h 11249"/>
              <a:gd name="connsiteX6" fmla="*/ 7756 w 10000"/>
              <a:gd name="connsiteY6" fmla="*/ 11249 h 11249"/>
              <a:gd name="connsiteX7" fmla="*/ 7487 w 10000"/>
              <a:gd name="connsiteY7" fmla="*/ 7714 h 11249"/>
              <a:gd name="connsiteX0" fmla="*/ 7487 w 10000"/>
              <a:gd name="connsiteY0" fmla="*/ 7714 h 11490"/>
              <a:gd name="connsiteX1" fmla="*/ 10000 w 10000"/>
              <a:gd name="connsiteY1" fmla="*/ 4132 h 11490"/>
              <a:gd name="connsiteX2" fmla="*/ 5000 w 10000"/>
              <a:gd name="connsiteY2" fmla="*/ 0 h 11490"/>
              <a:gd name="connsiteX3" fmla="*/ 0 w 10000"/>
              <a:gd name="connsiteY3" fmla="*/ 4132 h 11490"/>
              <a:gd name="connsiteX4" fmla="*/ 5000 w 10000"/>
              <a:gd name="connsiteY4" fmla="*/ 8263 h 11490"/>
              <a:gd name="connsiteX5" fmla="*/ 6305 w 10000"/>
              <a:gd name="connsiteY5" fmla="*/ 8121 h 11490"/>
              <a:gd name="connsiteX6" fmla="*/ 7626 w 10000"/>
              <a:gd name="connsiteY6" fmla="*/ 11490 h 11490"/>
              <a:gd name="connsiteX7" fmla="*/ 7487 w 10000"/>
              <a:gd name="connsiteY7" fmla="*/ 7714 h 11490"/>
              <a:gd name="connsiteX0" fmla="*/ 7487 w 10000"/>
              <a:gd name="connsiteY0" fmla="*/ 7714 h 11490"/>
              <a:gd name="connsiteX1" fmla="*/ 10000 w 10000"/>
              <a:gd name="connsiteY1" fmla="*/ 4132 h 11490"/>
              <a:gd name="connsiteX2" fmla="*/ 5000 w 10000"/>
              <a:gd name="connsiteY2" fmla="*/ 0 h 11490"/>
              <a:gd name="connsiteX3" fmla="*/ 0 w 10000"/>
              <a:gd name="connsiteY3" fmla="*/ 4132 h 11490"/>
              <a:gd name="connsiteX4" fmla="*/ 5000 w 10000"/>
              <a:gd name="connsiteY4" fmla="*/ 8263 h 11490"/>
              <a:gd name="connsiteX5" fmla="*/ 6305 w 10000"/>
              <a:gd name="connsiteY5" fmla="*/ 8121 h 11490"/>
              <a:gd name="connsiteX6" fmla="*/ 7626 w 10000"/>
              <a:gd name="connsiteY6" fmla="*/ 11490 h 11490"/>
              <a:gd name="connsiteX7" fmla="*/ 7487 w 10000"/>
              <a:gd name="connsiteY7" fmla="*/ 7714 h 11490"/>
              <a:gd name="connsiteX0" fmla="*/ 7487 w 10000"/>
              <a:gd name="connsiteY0" fmla="*/ 7714 h 11490"/>
              <a:gd name="connsiteX1" fmla="*/ 10000 w 10000"/>
              <a:gd name="connsiteY1" fmla="*/ 4132 h 11490"/>
              <a:gd name="connsiteX2" fmla="*/ 5000 w 10000"/>
              <a:gd name="connsiteY2" fmla="*/ 0 h 11490"/>
              <a:gd name="connsiteX3" fmla="*/ 0 w 10000"/>
              <a:gd name="connsiteY3" fmla="*/ 4132 h 11490"/>
              <a:gd name="connsiteX4" fmla="*/ 5000 w 10000"/>
              <a:gd name="connsiteY4" fmla="*/ 8263 h 11490"/>
              <a:gd name="connsiteX5" fmla="*/ 6305 w 10000"/>
              <a:gd name="connsiteY5" fmla="*/ 8121 h 11490"/>
              <a:gd name="connsiteX6" fmla="*/ 7626 w 10000"/>
              <a:gd name="connsiteY6" fmla="*/ 11490 h 11490"/>
              <a:gd name="connsiteX7" fmla="*/ 7487 w 10000"/>
              <a:gd name="connsiteY7" fmla="*/ 7714 h 11490"/>
              <a:gd name="connsiteX0" fmla="*/ 7487 w 10000"/>
              <a:gd name="connsiteY0" fmla="*/ 7714 h 10712"/>
              <a:gd name="connsiteX1" fmla="*/ 10000 w 10000"/>
              <a:gd name="connsiteY1" fmla="*/ 4132 h 10712"/>
              <a:gd name="connsiteX2" fmla="*/ 5000 w 10000"/>
              <a:gd name="connsiteY2" fmla="*/ 0 h 10712"/>
              <a:gd name="connsiteX3" fmla="*/ 0 w 10000"/>
              <a:gd name="connsiteY3" fmla="*/ 4132 h 10712"/>
              <a:gd name="connsiteX4" fmla="*/ 5000 w 10000"/>
              <a:gd name="connsiteY4" fmla="*/ 8263 h 10712"/>
              <a:gd name="connsiteX5" fmla="*/ 6305 w 10000"/>
              <a:gd name="connsiteY5" fmla="*/ 8121 h 10712"/>
              <a:gd name="connsiteX6" fmla="*/ 7410 w 10000"/>
              <a:gd name="connsiteY6" fmla="*/ 10712 h 10712"/>
              <a:gd name="connsiteX7" fmla="*/ 7487 w 10000"/>
              <a:gd name="connsiteY7" fmla="*/ 7714 h 10712"/>
              <a:gd name="connsiteX0" fmla="*/ 7487 w 10000"/>
              <a:gd name="connsiteY0" fmla="*/ 7714 h 10712"/>
              <a:gd name="connsiteX1" fmla="*/ 10000 w 10000"/>
              <a:gd name="connsiteY1" fmla="*/ 4132 h 10712"/>
              <a:gd name="connsiteX2" fmla="*/ 5000 w 10000"/>
              <a:gd name="connsiteY2" fmla="*/ 0 h 10712"/>
              <a:gd name="connsiteX3" fmla="*/ 0 w 10000"/>
              <a:gd name="connsiteY3" fmla="*/ 4132 h 10712"/>
              <a:gd name="connsiteX4" fmla="*/ 5000 w 10000"/>
              <a:gd name="connsiteY4" fmla="*/ 8263 h 10712"/>
              <a:gd name="connsiteX5" fmla="*/ 6305 w 10000"/>
              <a:gd name="connsiteY5" fmla="*/ 8121 h 10712"/>
              <a:gd name="connsiteX6" fmla="*/ 7410 w 10000"/>
              <a:gd name="connsiteY6" fmla="*/ 10712 h 10712"/>
              <a:gd name="connsiteX7" fmla="*/ 7487 w 10000"/>
              <a:gd name="connsiteY7" fmla="*/ 7714 h 10712"/>
              <a:gd name="connsiteX0" fmla="*/ 7487 w 10000"/>
              <a:gd name="connsiteY0" fmla="*/ 7714 h 10712"/>
              <a:gd name="connsiteX1" fmla="*/ 10000 w 10000"/>
              <a:gd name="connsiteY1" fmla="*/ 4132 h 10712"/>
              <a:gd name="connsiteX2" fmla="*/ 5000 w 10000"/>
              <a:gd name="connsiteY2" fmla="*/ 0 h 10712"/>
              <a:gd name="connsiteX3" fmla="*/ 0 w 10000"/>
              <a:gd name="connsiteY3" fmla="*/ 4132 h 10712"/>
              <a:gd name="connsiteX4" fmla="*/ 5000 w 10000"/>
              <a:gd name="connsiteY4" fmla="*/ 8263 h 10712"/>
              <a:gd name="connsiteX5" fmla="*/ 6305 w 10000"/>
              <a:gd name="connsiteY5" fmla="*/ 8121 h 10712"/>
              <a:gd name="connsiteX6" fmla="*/ 7410 w 10000"/>
              <a:gd name="connsiteY6" fmla="*/ 10712 h 10712"/>
              <a:gd name="connsiteX7" fmla="*/ 7487 w 10000"/>
              <a:gd name="connsiteY7" fmla="*/ 7714 h 10712"/>
              <a:gd name="connsiteX0" fmla="*/ 7487 w 10000"/>
              <a:gd name="connsiteY0" fmla="*/ 7714 h 10712"/>
              <a:gd name="connsiteX1" fmla="*/ 10000 w 10000"/>
              <a:gd name="connsiteY1" fmla="*/ 4132 h 10712"/>
              <a:gd name="connsiteX2" fmla="*/ 5000 w 10000"/>
              <a:gd name="connsiteY2" fmla="*/ 0 h 10712"/>
              <a:gd name="connsiteX3" fmla="*/ 0 w 10000"/>
              <a:gd name="connsiteY3" fmla="*/ 4132 h 10712"/>
              <a:gd name="connsiteX4" fmla="*/ 5000 w 10000"/>
              <a:gd name="connsiteY4" fmla="*/ 8263 h 10712"/>
              <a:gd name="connsiteX5" fmla="*/ 6305 w 10000"/>
              <a:gd name="connsiteY5" fmla="*/ 8121 h 10712"/>
              <a:gd name="connsiteX6" fmla="*/ 7410 w 10000"/>
              <a:gd name="connsiteY6" fmla="*/ 10712 h 10712"/>
              <a:gd name="connsiteX7" fmla="*/ 7487 w 10000"/>
              <a:gd name="connsiteY7" fmla="*/ 7714 h 10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712">
                <a:moveTo>
                  <a:pt x="7487" y="7714"/>
                </a:moveTo>
                <a:cubicBezTo>
                  <a:pt x="8987" y="7008"/>
                  <a:pt x="10000" y="5667"/>
                  <a:pt x="10000" y="4132"/>
                </a:cubicBezTo>
                <a:cubicBezTo>
                  <a:pt x="10000" y="1849"/>
                  <a:pt x="7763" y="0"/>
                  <a:pt x="5000" y="0"/>
                </a:cubicBezTo>
                <a:cubicBezTo>
                  <a:pt x="2236" y="0"/>
                  <a:pt x="0" y="1849"/>
                  <a:pt x="0" y="4132"/>
                </a:cubicBezTo>
                <a:cubicBezTo>
                  <a:pt x="0" y="6416"/>
                  <a:pt x="2236" y="8263"/>
                  <a:pt x="5000" y="8263"/>
                </a:cubicBezTo>
                <a:cubicBezTo>
                  <a:pt x="5450" y="8263"/>
                  <a:pt x="5886" y="8216"/>
                  <a:pt x="6305" y="8121"/>
                </a:cubicBezTo>
                <a:cubicBezTo>
                  <a:pt x="6501" y="9063"/>
                  <a:pt x="6749" y="9849"/>
                  <a:pt x="7410" y="10712"/>
                </a:cubicBezTo>
                <a:cubicBezTo>
                  <a:pt x="7410" y="10712"/>
                  <a:pt x="7048" y="9297"/>
                  <a:pt x="7487" y="77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45301" y="3911269"/>
            <a:ext cx="15941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200" b="1" dirty="0"/>
              <a:t>More than one quarter of this flag is white.</a:t>
            </a:r>
            <a:endParaRPr lang="en-GB" altLang="en-US" sz="1200" b="1" dirty="0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74987" y="4611849"/>
            <a:ext cx="1018120" cy="688908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7407E-6 L -0.4033 -0.00138 " pathEditMode="relative" rAng="0" ptsTypes="AA">
                                      <p:cBhvr>
                                        <p:cTn id="10" dur="1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74" y="-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xit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95" grpId="0" animBg="1"/>
      <p:bldP spid="84" grpId="0" animBg="1"/>
      <p:bldP spid="166" grpId="0" animBg="1"/>
      <p:bldP spid="9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5" y="5200570"/>
            <a:ext cx="1783922" cy="8261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2674410" y="5200570"/>
            <a:ext cx="1795932" cy="8261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56899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1271" name="Rectangle 17">
            <a:extLst>
              <a:ext uri="{FF2B5EF4-FFF2-40B4-BE49-F238E27FC236}">
                <a16:creationId xmlns:a16="http://schemas.microsoft.com/office/drawing/2014/main" id="{38DAC323-5513-47D0-A68A-357E33C336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8560" y="506880"/>
            <a:ext cx="157767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12 Tuesday</a:t>
            </a:r>
          </a:p>
        </p:txBody>
      </p:sp>
      <p:sp>
        <p:nvSpPr>
          <p:cNvPr id="11272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1273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7E0517F1-CD54-41DE-82FC-6DF4436EB565}"/>
              </a:ext>
            </a:extLst>
          </p:cNvPr>
          <p:cNvSpPr/>
          <p:nvPr/>
        </p:nvSpPr>
        <p:spPr>
          <a:xfrm>
            <a:off x="771525" y="527131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2132806" y="30859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27" name="Reveal Answer 3">
            <a:extLst>
              <a:ext uri="{FF2B5EF4-FFF2-40B4-BE49-F238E27FC236}">
                <a16:creationId xmlns:a16="http://schemas.microsoft.com/office/drawing/2014/main" id="{6907469C-62D9-40A8-A67C-F9C156CEB817}"/>
              </a:ext>
            </a:extLst>
          </p:cNvPr>
          <p:cNvSpPr/>
          <p:nvPr/>
        </p:nvSpPr>
        <p:spPr>
          <a:xfrm>
            <a:off x="6949923" y="868162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27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476" y="1140104"/>
            <a:ext cx="218510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What is the value of the underlined digit?</a:t>
            </a:r>
          </a:p>
        </p:txBody>
      </p:sp>
      <p:sp>
        <p:nvSpPr>
          <p:cNvPr id="159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3944" y="4889436"/>
            <a:ext cx="1882368" cy="1106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600" dirty="0"/>
              <a:t>Is Alana</a:t>
            </a:r>
            <a:br>
              <a:rPr lang="en-GB" sz="1600" dirty="0"/>
            </a:br>
            <a:r>
              <a:rPr lang="en-GB" sz="1600" dirty="0"/>
              <a:t>correct? </a:t>
            </a:r>
          </a:p>
          <a:p>
            <a:pPr algn="ctr">
              <a:buNone/>
            </a:pPr>
            <a:r>
              <a:rPr lang="en-GB" sz="1600" b="1" dirty="0"/>
              <a:t>Explain</a:t>
            </a:r>
            <a:br>
              <a:rPr lang="en-GB" sz="1600" b="1" dirty="0"/>
            </a:br>
            <a:r>
              <a:rPr lang="en-GB" sz="1600" b="1" dirty="0"/>
              <a:t>why.</a:t>
            </a:r>
          </a:p>
        </p:txBody>
      </p:sp>
      <p:sp>
        <p:nvSpPr>
          <p:cNvPr id="126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876" y="2005992"/>
            <a:ext cx="1378866" cy="936562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80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200" b="1" dirty="0"/>
              <a:t>40 or 4 tens</a:t>
            </a:r>
          </a:p>
        </p:txBody>
      </p:sp>
      <p:sp>
        <p:nvSpPr>
          <p:cNvPr id="163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5824" y="1159064"/>
            <a:ext cx="252022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Alana buys a bag of 8 apples for a picnic. Each apple costs 30p. How much change does Alana get from £3?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36635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567  +  300  =  867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1980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929  -  80  =  849</a:t>
            </a:r>
          </a:p>
        </p:txBody>
      </p:sp>
      <p:sp>
        <p:nvSpPr>
          <p:cNvPr id="45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9240" y="5292352"/>
            <a:ext cx="14670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600" b="1" dirty="0">
                <a:solidFill>
                  <a:schemeClr val="tx1"/>
                </a:solidFill>
              </a:rPr>
              <a:t>60  </a:t>
            </a:r>
            <a:r>
              <a:rPr lang="en-GB" sz="1600" b="1" dirty="0">
                <a:solidFill>
                  <a:sysClr val="windowText" lastClr="000000"/>
                </a:solidFill>
              </a:rPr>
              <a:t>÷ </a:t>
            </a:r>
            <a:r>
              <a:rPr lang="en-GB" altLang="en-US" sz="1600" b="1" dirty="0">
                <a:solidFill>
                  <a:schemeClr val="tx1"/>
                </a:solidFill>
              </a:rPr>
              <a:t> 10  =  6</a:t>
            </a:r>
          </a:p>
        </p:txBody>
      </p:sp>
      <p:sp>
        <p:nvSpPr>
          <p:cNvPr id="46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857684" y="575672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7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109050" y="5741523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8" y="1225716"/>
            <a:ext cx="1976982" cy="1763798"/>
          </a:xfrm>
          <a:prstGeom prst="rect">
            <a:avLst/>
          </a:prstGeom>
        </p:spPr>
      </p:pic>
      <p:sp>
        <p:nvSpPr>
          <p:cNvPr id="4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1099" y="1757016"/>
            <a:ext cx="174331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 dirty="0">
                <a:solidFill>
                  <a:schemeClr val="tx1"/>
                </a:solidFill>
              </a:rPr>
              <a:t>2</a:t>
            </a:r>
            <a:r>
              <a:rPr lang="en-GB" altLang="en-US" sz="5400" b="1" u="sng" dirty="0">
                <a:solidFill>
                  <a:schemeClr val="tx1"/>
                </a:solidFill>
              </a:rPr>
              <a:t>4</a:t>
            </a:r>
            <a:r>
              <a:rPr lang="en-GB" altLang="en-US" sz="5400" b="1" dirty="0">
                <a:solidFill>
                  <a:schemeClr val="tx1"/>
                </a:solidFill>
              </a:rPr>
              <a:t>6</a:t>
            </a:r>
            <a:endParaRPr lang="en-GB" altLang="en-US" sz="6000" b="1" dirty="0">
              <a:solidFill>
                <a:schemeClr val="tx1"/>
              </a:solidFill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777" y="3581781"/>
            <a:ext cx="572802" cy="67324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365" y="4203785"/>
            <a:ext cx="808241" cy="47105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184" y="5278016"/>
            <a:ext cx="407718" cy="371290"/>
          </a:xfrm>
          <a:prstGeom prst="rect">
            <a:avLst/>
          </a:prstGeom>
        </p:spPr>
      </p:pic>
      <p:sp>
        <p:nvSpPr>
          <p:cNvPr id="167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9243" y="2660454"/>
            <a:ext cx="1086916" cy="358354"/>
          </a:xfrm>
          <a:prstGeom prst="rect">
            <a:avLst/>
          </a:prstGeom>
          <a:solidFill>
            <a:srgbClr val="C9E1B1"/>
          </a:solidFill>
          <a:ln w="25400">
            <a:solidFill>
              <a:srgbClr val="6A9324"/>
            </a:solidFill>
            <a:miter lim="800000"/>
            <a:headEnd/>
            <a:tailEnd/>
          </a:ln>
          <a:extLst/>
        </p:spPr>
        <p:txBody>
          <a:bodyPr wrap="square" lIns="36000" tIns="72000" rIns="36000" b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60p</a:t>
            </a:r>
          </a:p>
        </p:txBody>
      </p:sp>
      <p:sp>
        <p:nvSpPr>
          <p:cNvPr id="6" name="Rectangle 5"/>
          <p:cNvSpPr/>
          <p:nvPr/>
        </p:nvSpPr>
        <p:spPr>
          <a:xfrm>
            <a:off x="772483" y="5148568"/>
            <a:ext cx="12436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Complete this written multiplication:</a:t>
            </a:r>
          </a:p>
        </p:txBody>
      </p:sp>
      <p:sp>
        <p:nvSpPr>
          <p:cNvPr id="67" name="Freeform 5"/>
          <p:cNvSpPr>
            <a:spLocks/>
          </p:cNvSpPr>
          <p:nvPr/>
        </p:nvSpPr>
        <p:spPr bwMode="auto">
          <a:xfrm>
            <a:off x="6023710" y="3656443"/>
            <a:ext cx="1931101" cy="1188671"/>
          </a:xfrm>
          <a:custGeom>
            <a:avLst/>
            <a:gdLst>
              <a:gd name="T0" fmla="*/ 1463 w 1954"/>
              <a:gd name="T1" fmla="*/ 1135 h 1381"/>
              <a:gd name="T2" fmla="*/ 1954 w 1954"/>
              <a:gd name="T3" fmla="*/ 608 h 1381"/>
              <a:gd name="T4" fmla="*/ 977 w 1954"/>
              <a:gd name="T5" fmla="*/ 0 h 1381"/>
              <a:gd name="T6" fmla="*/ 0 w 1954"/>
              <a:gd name="T7" fmla="*/ 608 h 1381"/>
              <a:gd name="T8" fmla="*/ 977 w 1954"/>
              <a:gd name="T9" fmla="*/ 1216 h 1381"/>
              <a:gd name="T10" fmla="*/ 1232 w 1954"/>
              <a:gd name="T11" fmla="*/ 1195 h 1381"/>
              <a:gd name="T12" fmla="*/ 1864 w 1954"/>
              <a:gd name="T13" fmla="*/ 1239 h 1381"/>
              <a:gd name="T14" fmla="*/ 1463 w 1954"/>
              <a:gd name="T15" fmla="*/ 1135 h 1381"/>
              <a:gd name="connsiteX0" fmla="*/ 7487 w 10000"/>
              <a:gd name="connsiteY0" fmla="*/ 8219 h 9150"/>
              <a:gd name="connsiteX1" fmla="*/ 10000 w 10000"/>
              <a:gd name="connsiteY1" fmla="*/ 4403 h 9150"/>
              <a:gd name="connsiteX2" fmla="*/ 5000 w 10000"/>
              <a:gd name="connsiteY2" fmla="*/ 0 h 9150"/>
              <a:gd name="connsiteX3" fmla="*/ 0 w 10000"/>
              <a:gd name="connsiteY3" fmla="*/ 4403 h 9150"/>
              <a:gd name="connsiteX4" fmla="*/ 5000 w 10000"/>
              <a:gd name="connsiteY4" fmla="*/ 8805 h 9150"/>
              <a:gd name="connsiteX5" fmla="*/ 6305 w 10000"/>
              <a:gd name="connsiteY5" fmla="*/ 8653 h 9150"/>
              <a:gd name="connsiteX6" fmla="*/ 9776 w 10000"/>
              <a:gd name="connsiteY6" fmla="*/ 8414 h 9150"/>
              <a:gd name="connsiteX7" fmla="*/ 7487 w 10000"/>
              <a:gd name="connsiteY7" fmla="*/ 8219 h 9150"/>
              <a:gd name="connsiteX0" fmla="*/ 7487 w 10000"/>
              <a:gd name="connsiteY0" fmla="*/ 8983 h 10194"/>
              <a:gd name="connsiteX1" fmla="*/ 10000 w 10000"/>
              <a:gd name="connsiteY1" fmla="*/ 4812 h 10194"/>
              <a:gd name="connsiteX2" fmla="*/ 5000 w 10000"/>
              <a:gd name="connsiteY2" fmla="*/ 0 h 10194"/>
              <a:gd name="connsiteX3" fmla="*/ 0 w 10000"/>
              <a:gd name="connsiteY3" fmla="*/ 4812 h 10194"/>
              <a:gd name="connsiteX4" fmla="*/ 5000 w 10000"/>
              <a:gd name="connsiteY4" fmla="*/ 9623 h 10194"/>
              <a:gd name="connsiteX5" fmla="*/ 6305 w 10000"/>
              <a:gd name="connsiteY5" fmla="*/ 9457 h 10194"/>
              <a:gd name="connsiteX6" fmla="*/ 9776 w 10000"/>
              <a:gd name="connsiteY6" fmla="*/ 9196 h 10194"/>
              <a:gd name="connsiteX7" fmla="*/ 7487 w 10000"/>
              <a:gd name="connsiteY7" fmla="*/ 8983 h 10194"/>
              <a:gd name="connsiteX0" fmla="*/ 7487 w 10000"/>
              <a:gd name="connsiteY0" fmla="*/ 8983 h 11156"/>
              <a:gd name="connsiteX1" fmla="*/ 10000 w 10000"/>
              <a:gd name="connsiteY1" fmla="*/ 4812 h 11156"/>
              <a:gd name="connsiteX2" fmla="*/ 5000 w 10000"/>
              <a:gd name="connsiteY2" fmla="*/ 0 h 11156"/>
              <a:gd name="connsiteX3" fmla="*/ 0 w 10000"/>
              <a:gd name="connsiteY3" fmla="*/ 4812 h 11156"/>
              <a:gd name="connsiteX4" fmla="*/ 5000 w 10000"/>
              <a:gd name="connsiteY4" fmla="*/ 9623 h 11156"/>
              <a:gd name="connsiteX5" fmla="*/ 6305 w 10000"/>
              <a:gd name="connsiteY5" fmla="*/ 9457 h 11156"/>
              <a:gd name="connsiteX6" fmla="*/ 8808 w 10000"/>
              <a:gd name="connsiteY6" fmla="*/ 10544 h 11156"/>
              <a:gd name="connsiteX7" fmla="*/ 7487 w 10000"/>
              <a:gd name="connsiteY7" fmla="*/ 8983 h 11156"/>
              <a:gd name="connsiteX0" fmla="*/ 7487 w 10000"/>
              <a:gd name="connsiteY0" fmla="*/ 8983 h 10583"/>
              <a:gd name="connsiteX1" fmla="*/ 10000 w 10000"/>
              <a:gd name="connsiteY1" fmla="*/ 4812 h 10583"/>
              <a:gd name="connsiteX2" fmla="*/ 5000 w 10000"/>
              <a:gd name="connsiteY2" fmla="*/ 0 h 10583"/>
              <a:gd name="connsiteX3" fmla="*/ 0 w 10000"/>
              <a:gd name="connsiteY3" fmla="*/ 4812 h 10583"/>
              <a:gd name="connsiteX4" fmla="*/ 5000 w 10000"/>
              <a:gd name="connsiteY4" fmla="*/ 9623 h 10583"/>
              <a:gd name="connsiteX5" fmla="*/ 6305 w 10000"/>
              <a:gd name="connsiteY5" fmla="*/ 9457 h 10583"/>
              <a:gd name="connsiteX6" fmla="*/ 8808 w 10000"/>
              <a:gd name="connsiteY6" fmla="*/ 10544 h 10583"/>
              <a:gd name="connsiteX7" fmla="*/ 7487 w 10000"/>
              <a:gd name="connsiteY7" fmla="*/ 8983 h 10583"/>
              <a:gd name="connsiteX0" fmla="*/ 7487 w 10000"/>
              <a:gd name="connsiteY0" fmla="*/ 8983 h 10583"/>
              <a:gd name="connsiteX1" fmla="*/ 10000 w 10000"/>
              <a:gd name="connsiteY1" fmla="*/ 4812 h 10583"/>
              <a:gd name="connsiteX2" fmla="*/ 5000 w 10000"/>
              <a:gd name="connsiteY2" fmla="*/ 0 h 10583"/>
              <a:gd name="connsiteX3" fmla="*/ 0 w 10000"/>
              <a:gd name="connsiteY3" fmla="*/ 4812 h 10583"/>
              <a:gd name="connsiteX4" fmla="*/ 5000 w 10000"/>
              <a:gd name="connsiteY4" fmla="*/ 9623 h 10583"/>
              <a:gd name="connsiteX5" fmla="*/ 6305 w 10000"/>
              <a:gd name="connsiteY5" fmla="*/ 9457 h 10583"/>
              <a:gd name="connsiteX6" fmla="*/ 8808 w 10000"/>
              <a:gd name="connsiteY6" fmla="*/ 10544 h 10583"/>
              <a:gd name="connsiteX7" fmla="*/ 7487 w 10000"/>
              <a:gd name="connsiteY7" fmla="*/ 8983 h 10583"/>
              <a:gd name="connsiteX0" fmla="*/ 7487 w 10000"/>
              <a:gd name="connsiteY0" fmla="*/ 8983 h 10279"/>
              <a:gd name="connsiteX1" fmla="*/ 10000 w 10000"/>
              <a:gd name="connsiteY1" fmla="*/ 4812 h 10279"/>
              <a:gd name="connsiteX2" fmla="*/ 5000 w 10000"/>
              <a:gd name="connsiteY2" fmla="*/ 0 h 10279"/>
              <a:gd name="connsiteX3" fmla="*/ 0 w 10000"/>
              <a:gd name="connsiteY3" fmla="*/ 4812 h 10279"/>
              <a:gd name="connsiteX4" fmla="*/ 5000 w 10000"/>
              <a:gd name="connsiteY4" fmla="*/ 9623 h 10279"/>
              <a:gd name="connsiteX5" fmla="*/ 6305 w 10000"/>
              <a:gd name="connsiteY5" fmla="*/ 9457 h 10279"/>
              <a:gd name="connsiteX6" fmla="*/ 7782 w 10000"/>
              <a:gd name="connsiteY6" fmla="*/ 10216 h 10279"/>
              <a:gd name="connsiteX7" fmla="*/ 7487 w 10000"/>
              <a:gd name="connsiteY7" fmla="*/ 8983 h 10279"/>
              <a:gd name="connsiteX0" fmla="*/ 7487 w 10000"/>
              <a:gd name="connsiteY0" fmla="*/ 8983 h 10230"/>
              <a:gd name="connsiteX1" fmla="*/ 10000 w 10000"/>
              <a:gd name="connsiteY1" fmla="*/ 4812 h 10230"/>
              <a:gd name="connsiteX2" fmla="*/ 5000 w 10000"/>
              <a:gd name="connsiteY2" fmla="*/ 0 h 10230"/>
              <a:gd name="connsiteX3" fmla="*/ 0 w 10000"/>
              <a:gd name="connsiteY3" fmla="*/ 4812 h 10230"/>
              <a:gd name="connsiteX4" fmla="*/ 5000 w 10000"/>
              <a:gd name="connsiteY4" fmla="*/ 9623 h 10230"/>
              <a:gd name="connsiteX5" fmla="*/ 6305 w 10000"/>
              <a:gd name="connsiteY5" fmla="*/ 9457 h 10230"/>
              <a:gd name="connsiteX6" fmla="*/ 7782 w 10000"/>
              <a:gd name="connsiteY6" fmla="*/ 10216 h 10230"/>
              <a:gd name="connsiteX7" fmla="*/ 7487 w 10000"/>
              <a:gd name="connsiteY7" fmla="*/ 8983 h 10230"/>
              <a:gd name="connsiteX0" fmla="*/ 7487 w 10000"/>
              <a:gd name="connsiteY0" fmla="*/ 8983 h 10224"/>
              <a:gd name="connsiteX1" fmla="*/ 10000 w 10000"/>
              <a:gd name="connsiteY1" fmla="*/ 4812 h 10224"/>
              <a:gd name="connsiteX2" fmla="*/ 5000 w 10000"/>
              <a:gd name="connsiteY2" fmla="*/ 0 h 10224"/>
              <a:gd name="connsiteX3" fmla="*/ 0 w 10000"/>
              <a:gd name="connsiteY3" fmla="*/ 4812 h 10224"/>
              <a:gd name="connsiteX4" fmla="*/ 5000 w 10000"/>
              <a:gd name="connsiteY4" fmla="*/ 9623 h 10224"/>
              <a:gd name="connsiteX5" fmla="*/ 6305 w 10000"/>
              <a:gd name="connsiteY5" fmla="*/ 9457 h 10224"/>
              <a:gd name="connsiteX6" fmla="*/ 7782 w 10000"/>
              <a:gd name="connsiteY6" fmla="*/ 10216 h 10224"/>
              <a:gd name="connsiteX7" fmla="*/ 7487 w 10000"/>
              <a:gd name="connsiteY7" fmla="*/ 8983 h 10224"/>
              <a:gd name="connsiteX0" fmla="*/ 7487 w 10000"/>
              <a:gd name="connsiteY0" fmla="*/ 8983 h 10224"/>
              <a:gd name="connsiteX1" fmla="*/ 10000 w 10000"/>
              <a:gd name="connsiteY1" fmla="*/ 4812 h 10224"/>
              <a:gd name="connsiteX2" fmla="*/ 5000 w 10000"/>
              <a:gd name="connsiteY2" fmla="*/ 0 h 10224"/>
              <a:gd name="connsiteX3" fmla="*/ 0 w 10000"/>
              <a:gd name="connsiteY3" fmla="*/ 4812 h 10224"/>
              <a:gd name="connsiteX4" fmla="*/ 5000 w 10000"/>
              <a:gd name="connsiteY4" fmla="*/ 9623 h 10224"/>
              <a:gd name="connsiteX5" fmla="*/ 6305 w 10000"/>
              <a:gd name="connsiteY5" fmla="*/ 9457 h 10224"/>
              <a:gd name="connsiteX6" fmla="*/ 7782 w 10000"/>
              <a:gd name="connsiteY6" fmla="*/ 10216 h 10224"/>
              <a:gd name="connsiteX7" fmla="*/ 7487 w 10000"/>
              <a:gd name="connsiteY7" fmla="*/ 8983 h 10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224">
                <a:moveTo>
                  <a:pt x="7487" y="8983"/>
                </a:moveTo>
                <a:cubicBezTo>
                  <a:pt x="8987" y="8160"/>
                  <a:pt x="10000" y="6600"/>
                  <a:pt x="10000" y="4812"/>
                </a:cubicBezTo>
                <a:cubicBezTo>
                  <a:pt x="10000" y="2153"/>
                  <a:pt x="7764" y="0"/>
                  <a:pt x="5000" y="0"/>
                </a:cubicBezTo>
                <a:cubicBezTo>
                  <a:pt x="2236" y="0"/>
                  <a:pt x="0" y="2153"/>
                  <a:pt x="0" y="4812"/>
                </a:cubicBezTo>
                <a:cubicBezTo>
                  <a:pt x="0" y="7471"/>
                  <a:pt x="2236" y="9623"/>
                  <a:pt x="5000" y="9623"/>
                </a:cubicBezTo>
                <a:cubicBezTo>
                  <a:pt x="5450" y="9623"/>
                  <a:pt x="5885" y="9568"/>
                  <a:pt x="6305" y="9457"/>
                </a:cubicBezTo>
                <a:cubicBezTo>
                  <a:pt x="6511" y="9939"/>
                  <a:pt x="6773" y="10282"/>
                  <a:pt x="7782" y="10216"/>
                </a:cubicBezTo>
                <a:cubicBezTo>
                  <a:pt x="7782" y="10216"/>
                  <a:pt x="6883" y="9690"/>
                  <a:pt x="7487" y="89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062241" y="3860784"/>
            <a:ext cx="181313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/>
              <a:t>The limit for bags is 4½ kg. My bag is lighter than this.</a:t>
            </a:r>
          </a:p>
        </p:txBody>
      </p:sp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77572"/>
              </p:ext>
            </p:extLst>
          </p:nvPr>
        </p:nvGraphicFramePr>
        <p:xfrm>
          <a:off x="2052249" y="5690563"/>
          <a:ext cx="450942" cy="214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314">
                  <a:extLst>
                    <a:ext uri="{9D8B030D-6E8A-4147-A177-3AD203B41FA5}">
                      <a16:colId xmlns:a16="http://schemas.microsoft.com/office/drawing/2014/main" val="4261358247"/>
                    </a:ext>
                  </a:extLst>
                </a:gridCol>
                <a:gridCol w="150314">
                  <a:extLst>
                    <a:ext uri="{9D8B030D-6E8A-4147-A177-3AD203B41FA5}">
                      <a16:colId xmlns:a16="http://schemas.microsoft.com/office/drawing/2014/main" val="1156596826"/>
                    </a:ext>
                  </a:extLst>
                </a:gridCol>
                <a:gridCol w="150314">
                  <a:extLst>
                    <a:ext uri="{9D8B030D-6E8A-4147-A177-3AD203B41FA5}">
                      <a16:colId xmlns:a16="http://schemas.microsoft.com/office/drawing/2014/main" val="948161159"/>
                    </a:ext>
                  </a:extLst>
                </a:gridCol>
              </a:tblGrid>
              <a:tr h="214468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731604"/>
                  </a:ext>
                </a:extLst>
              </a:tr>
            </a:tbl>
          </a:graphicData>
        </a:graphic>
      </p:graphicFrame>
      <p:graphicFrame>
        <p:nvGraphicFramePr>
          <p:cNvPr id="72" name="Table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5720416"/>
              </p:ext>
            </p:extLst>
          </p:nvPr>
        </p:nvGraphicFramePr>
        <p:xfrm>
          <a:off x="2074079" y="5256584"/>
          <a:ext cx="419667" cy="659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89">
                  <a:extLst>
                    <a:ext uri="{9D8B030D-6E8A-4147-A177-3AD203B41FA5}">
                      <a16:colId xmlns:a16="http://schemas.microsoft.com/office/drawing/2014/main" val="4261358247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1156596826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840813049"/>
                    </a:ext>
                  </a:extLst>
                </a:gridCol>
              </a:tblGrid>
              <a:tr h="193838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731604"/>
                  </a:ext>
                </a:extLst>
              </a:tr>
              <a:tr h="1852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×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9263500"/>
                  </a:ext>
                </a:extLst>
              </a:tr>
              <a:tr h="233278"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932362"/>
                  </a:ext>
                </a:extLst>
              </a:tr>
            </a:tbl>
          </a:graphicData>
        </a:graphic>
      </p:graphicFrame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8"/>
          <a:srcRect l="12004"/>
          <a:stretch/>
        </p:blipFill>
        <p:spPr>
          <a:xfrm flipH="1">
            <a:off x="7168295" y="4674844"/>
            <a:ext cx="1215933" cy="1433329"/>
          </a:xfrm>
          <a:prstGeom prst="rect">
            <a:avLst/>
          </a:prstGeom>
        </p:spPr>
      </p:pic>
      <p:grpSp>
        <p:nvGrpSpPr>
          <p:cNvPr id="11265" name="Group 11264"/>
          <p:cNvGrpSpPr/>
          <p:nvPr/>
        </p:nvGrpSpPr>
        <p:grpSpPr>
          <a:xfrm>
            <a:off x="4683663" y="5120109"/>
            <a:ext cx="1733916" cy="878548"/>
            <a:chOff x="4666885" y="5120109"/>
            <a:chExt cx="1733916" cy="87854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6885" y="5120109"/>
              <a:ext cx="1733916" cy="878548"/>
            </a:xfrm>
            <a:prstGeom prst="rect">
              <a:avLst/>
            </a:prstGeom>
          </p:spPr>
        </p:pic>
        <p:grpSp>
          <p:nvGrpSpPr>
            <p:cNvPr id="11264" name="Group 11263"/>
            <p:cNvGrpSpPr/>
            <p:nvPr/>
          </p:nvGrpSpPr>
          <p:grpSpPr>
            <a:xfrm>
              <a:off x="5148178" y="5680808"/>
              <a:ext cx="588488" cy="166726"/>
              <a:chOff x="4634353" y="6418627"/>
              <a:chExt cx="679789" cy="192593"/>
            </a:xfrm>
          </p:grpSpPr>
          <p:sp>
            <p:nvSpPr>
              <p:cNvPr id="10" name="Freeform 5"/>
              <p:cNvSpPr>
                <a:spLocks/>
              </p:cNvSpPr>
              <p:nvPr/>
            </p:nvSpPr>
            <p:spPr bwMode="auto">
              <a:xfrm>
                <a:off x="4936432" y="6421925"/>
                <a:ext cx="20446" cy="85963"/>
              </a:xfrm>
              <a:custGeom>
                <a:avLst/>
                <a:gdLst>
                  <a:gd name="T0" fmla="*/ 0 w 93"/>
                  <a:gd name="T1" fmla="*/ 362 h 391"/>
                  <a:gd name="T2" fmla="*/ 51 w 93"/>
                  <a:gd name="T3" fmla="*/ 391 h 391"/>
                  <a:gd name="T4" fmla="*/ 93 w 93"/>
                  <a:gd name="T5" fmla="*/ 368 h 391"/>
                  <a:gd name="T6" fmla="*/ 93 w 93"/>
                  <a:gd name="T7" fmla="*/ 97 h 391"/>
                  <a:gd name="T8" fmla="*/ 0 w 93"/>
                  <a:gd name="T9" fmla="*/ 0 h 391"/>
                  <a:gd name="T10" fmla="*/ 0 w 93"/>
                  <a:gd name="T11" fmla="*/ 362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391">
                    <a:moveTo>
                      <a:pt x="0" y="362"/>
                    </a:moveTo>
                    <a:lnTo>
                      <a:pt x="51" y="391"/>
                    </a:lnTo>
                    <a:lnTo>
                      <a:pt x="93" y="368"/>
                    </a:lnTo>
                    <a:lnTo>
                      <a:pt x="93" y="97"/>
                    </a:lnTo>
                    <a:lnTo>
                      <a:pt x="0" y="0"/>
                    </a:lnTo>
                    <a:lnTo>
                      <a:pt x="0" y="36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" name="Freeform 6"/>
              <p:cNvSpPr>
                <a:spLocks/>
              </p:cNvSpPr>
              <p:nvPr/>
            </p:nvSpPr>
            <p:spPr bwMode="auto">
              <a:xfrm>
                <a:off x="5025034" y="6421925"/>
                <a:ext cx="20227" cy="85963"/>
              </a:xfrm>
              <a:custGeom>
                <a:avLst/>
                <a:gdLst>
                  <a:gd name="T0" fmla="*/ 92 w 92"/>
                  <a:gd name="T1" fmla="*/ 362 h 391"/>
                  <a:gd name="T2" fmla="*/ 41 w 92"/>
                  <a:gd name="T3" fmla="*/ 391 h 391"/>
                  <a:gd name="T4" fmla="*/ 0 w 92"/>
                  <a:gd name="T5" fmla="*/ 368 h 391"/>
                  <a:gd name="T6" fmla="*/ 0 w 92"/>
                  <a:gd name="T7" fmla="*/ 97 h 391"/>
                  <a:gd name="T8" fmla="*/ 92 w 92"/>
                  <a:gd name="T9" fmla="*/ 0 h 391"/>
                  <a:gd name="T10" fmla="*/ 92 w 92"/>
                  <a:gd name="T11" fmla="*/ 362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2" h="391">
                    <a:moveTo>
                      <a:pt x="92" y="362"/>
                    </a:moveTo>
                    <a:lnTo>
                      <a:pt x="41" y="391"/>
                    </a:lnTo>
                    <a:lnTo>
                      <a:pt x="0" y="368"/>
                    </a:lnTo>
                    <a:lnTo>
                      <a:pt x="0" y="97"/>
                    </a:lnTo>
                    <a:lnTo>
                      <a:pt x="92" y="0"/>
                    </a:lnTo>
                    <a:lnTo>
                      <a:pt x="92" y="36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" name="Freeform 7"/>
              <p:cNvSpPr>
                <a:spLocks/>
              </p:cNvSpPr>
              <p:nvPr/>
            </p:nvSpPr>
            <p:spPr bwMode="auto">
              <a:xfrm>
                <a:off x="4943907" y="6418627"/>
                <a:ext cx="92119" cy="21326"/>
              </a:xfrm>
              <a:custGeom>
                <a:avLst/>
                <a:gdLst>
                  <a:gd name="T0" fmla="*/ 0 w 419"/>
                  <a:gd name="T1" fmla="*/ 0 h 97"/>
                  <a:gd name="T2" fmla="*/ 92 w 419"/>
                  <a:gd name="T3" fmla="*/ 97 h 97"/>
                  <a:gd name="T4" fmla="*/ 327 w 419"/>
                  <a:gd name="T5" fmla="*/ 97 h 97"/>
                  <a:gd name="T6" fmla="*/ 419 w 419"/>
                  <a:gd name="T7" fmla="*/ 0 h 97"/>
                  <a:gd name="T8" fmla="*/ 0 w 419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9" h="97">
                    <a:moveTo>
                      <a:pt x="0" y="0"/>
                    </a:moveTo>
                    <a:lnTo>
                      <a:pt x="92" y="97"/>
                    </a:lnTo>
                    <a:lnTo>
                      <a:pt x="327" y="97"/>
                    </a:lnTo>
                    <a:lnTo>
                      <a:pt x="41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" name="Freeform 8"/>
              <p:cNvSpPr>
                <a:spLocks/>
              </p:cNvSpPr>
              <p:nvPr/>
            </p:nvSpPr>
            <p:spPr bwMode="auto">
              <a:xfrm>
                <a:off x="5025034" y="6520860"/>
                <a:ext cx="20227" cy="86183"/>
              </a:xfrm>
              <a:custGeom>
                <a:avLst/>
                <a:gdLst>
                  <a:gd name="T0" fmla="*/ 92 w 92"/>
                  <a:gd name="T1" fmla="*/ 30 h 392"/>
                  <a:gd name="T2" fmla="*/ 41 w 92"/>
                  <a:gd name="T3" fmla="*/ 0 h 392"/>
                  <a:gd name="T4" fmla="*/ 0 w 92"/>
                  <a:gd name="T5" fmla="*/ 24 h 392"/>
                  <a:gd name="T6" fmla="*/ 0 w 92"/>
                  <a:gd name="T7" fmla="*/ 295 h 392"/>
                  <a:gd name="T8" fmla="*/ 92 w 92"/>
                  <a:gd name="T9" fmla="*/ 392 h 392"/>
                  <a:gd name="T10" fmla="*/ 92 w 92"/>
                  <a:gd name="T11" fmla="*/ 3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2" h="392">
                    <a:moveTo>
                      <a:pt x="92" y="30"/>
                    </a:moveTo>
                    <a:lnTo>
                      <a:pt x="41" y="0"/>
                    </a:lnTo>
                    <a:lnTo>
                      <a:pt x="0" y="24"/>
                    </a:lnTo>
                    <a:lnTo>
                      <a:pt x="0" y="295"/>
                    </a:lnTo>
                    <a:lnTo>
                      <a:pt x="92" y="392"/>
                    </a:lnTo>
                    <a:lnTo>
                      <a:pt x="92" y="3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" name="Freeform 9"/>
              <p:cNvSpPr>
                <a:spLocks/>
              </p:cNvSpPr>
              <p:nvPr/>
            </p:nvSpPr>
            <p:spPr bwMode="auto">
              <a:xfrm>
                <a:off x="4936432" y="6520860"/>
                <a:ext cx="20446" cy="86183"/>
              </a:xfrm>
              <a:custGeom>
                <a:avLst/>
                <a:gdLst>
                  <a:gd name="T0" fmla="*/ 0 w 93"/>
                  <a:gd name="T1" fmla="*/ 30 h 392"/>
                  <a:gd name="T2" fmla="*/ 51 w 93"/>
                  <a:gd name="T3" fmla="*/ 0 h 392"/>
                  <a:gd name="T4" fmla="*/ 93 w 93"/>
                  <a:gd name="T5" fmla="*/ 24 h 392"/>
                  <a:gd name="T6" fmla="*/ 93 w 93"/>
                  <a:gd name="T7" fmla="*/ 295 h 392"/>
                  <a:gd name="T8" fmla="*/ 0 w 93"/>
                  <a:gd name="T9" fmla="*/ 392 h 392"/>
                  <a:gd name="T10" fmla="*/ 0 w 93"/>
                  <a:gd name="T11" fmla="*/ 3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392">
                    <a:moveTo>
                      <a:pt x="0" y="30"/>
                    </a:moveTo>
                    <a:lnTo>
                      <a:pt x="51" y="0"/>
                    </a:lnTo>
                    <a:lnTo>
                      <a:pt x="93" y="24"/>
                    </a:lnTo>
                    <a:lnTo>
                      <a:pt x="93" y="295"/>
                    </a:lnTo>
                    <a:lnTo>
                      <a:pt x="0" y="392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" name="Freeform 10"/>
              <p:cNvSpPr>
                <a:spLocks/>
              </p:cNvSpPr>
              <p:nvPr/>
            </p:nvSpPr>
            <p:spPr bwMode="auto">
              <a:xfrm>
                <a:off x="4945666" y="6589015"/>
                <a:ext cx="92119" cy="21326"/>
              </a:xfrm>
              <a:custGeom>
                <a:avLst/>
                <a:gdLst>
                  <a:gd name="T0" fmla="*/ 419 w 419"/>
                  <a:gd name="T1" fmla="*/ 97 h 97"/>
                  <a:gd name="T2" fmla="*/ 327 w 419"/>
                  <a:gd name="T3" fmla="*/ 0 h 97"/>
                  <a:gd name="T4" fmla="*/ 92 w 419"/>
                  <a:gd name="T5" fmla="*/ 0 h 97"/>
                  <a:gd name="T6" fmla="*/ 0 w 419"/>
                  <a:gd name="T7" fmla="*/ 97 h 97"/>
                  <a:gd name="T8" fmla="*/ 419 w 419"/>
                  <a:gd name="T9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9" h="97">
                    <a:moveTo>
                      <a:pt x="419" y="97"/>
                    </a:moveTo>
                    <a:lnTo>
                      <a:pt x="327" y="0"/>
                    </a:lnTo>
                    <a:lnTo>
                      <a:pt x="92" y="0"/>
                    </a:lnTo>
                    <a:lnTo>
                      <a:pt x="0" y="97"/>
                    </a:lnTo>
                    <a:lnTo>
                      <a:pt x="419" y="97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" name="Freeform 11"/>
              <p:cNvSpPr>
                <a:spLocks/>
              </p:cNvSpPr>
              <p:nvPr/>
            </p:nvSpPr>
            <p:spPr bwMode="auto">
              <a:xfrm>
                <a:off x="5083955" y="6421925"/>
                <a:ext cx="20227" cy="85963"/>
              </a:xfrm>
              <a:custGeom>
                <a:avLst/>
                <a:gdLst>
                  <a:gd name="T0" fmla="*/ 0 w 92"/>
                  <a:gd name="T1" fmla="*/ 362 h 391"/>
                  <a:gd name="T2" fmla="*/ 50 w 92"/>
                  <a:gd name="T3" fmla="*/ 391 h 391"/>
                  <a:gd name="T4" fmla="*/ 92 w 92"/>
                  <a:gd name="T5" fmla="*/ 368 h 391"/>
                  <a:gd name="T6" fmla="*/ 92 w 92"/>
                  <a:gd name="T7" fmla="*/ 97 h 391"/>
                  <a:gd name="T8" fmla="*/ 0 w 92"/>
                  <a:gd name="T9" fmla="*/ 0 h 391"/>
                  <a:gd name="T10" fmla="*/ 0 w 92"/>
                  <a:gd name="T11" fmla="*/ 362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2" h="391">
                    <a:moveTo>
                      <a:pt x="0" y="362"/>
                    </a:moveTo>
                    <a:lnTo>
                      <a:pt x="50" y="391"/>
                    </a:lnTo>
                    <a:lnTo>
                      <a:pt x="92" y="368"/>
                    </a:lnTo>
                    <a:lnTo>
                      <a:pt x="92" y="97"/>
                    </a:lnTo>
                    <a:lnTo>
                      <a:pt x="0" y="0"/>
                    </a:lnTo>
                    <a:lnTo>
                      <a:pt x="0" y="36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" name="Freeform 12"/>
              <p:cNvSpPr>
                <a:spLocks/>
              </p:cNvSpPr>
              <p:nvPr/>
            </p:nvSpPr>
            <p:spPr bwMode="auto">
              <a:xfrm>
                <a:off x="5172336" y="6421925"/>
                <a:ext cx="20227" cy="85963"/>
              </a:xfrm>
              <a:custGeom>
                <a:avLst/>
                <a:gdLst>
                  <a:gd name="T0" fmla="*/ 92 w 92"/>
                  <a:gd name="T1" fmla="*/ 362 h 391"/>
                  <a:gd name="T2" fmla="*/ 42 w 92"/>
                  <a:gd name="T3" fmla="*/ 391 h 391"/>
                  <a:gd name="T4" fmla="*/ 0 w 92"/>
                  <a:gd name="T5" fmla="*/ 368 h 391"/>
                  <a:gd name="T6" fmla="*/ 0 w 92"/>
                  <a:gd name="T7" fmla="*/ 97 h 391"/>
                  <a:gd name="T8" fmla="*/ 92 w 92"/>
                  <a:gd name="T9" fmla="*/ 0 h 391"/>
                  <a:gd name="T10" fmla="*/ 92 w 92"/>
                  <a:gd name="T11" fmla="*/ 362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2" h="391">
                    <a:moveTo>
                      <a:pt x="92" y="362"/>
                    </a:moveTo>
                    <a:lnTo>
                      <a:pt x="42" y="391"/>
                    </a:lnTo>
                    <a:lnTo>
                      <a:pt x="0" y="368"/>
                    </a:lnTo>
                    <a:lnTo>
                      <a:pt x="0" y="97"/>
                    </a:lnTo>
                    <a:lnTo>
                      <a:pt x="92" y="0"/>
                    </a:lnTo>
                    <a:lnTo>
                      <a:pt x="92" y="36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3" name="Freeform 13"/>
              <p:cNvSpPr>
                <a:spLocks/>
              </p:cNvSpPr>
              <p:nvPr/>
            </p:nvSpPr>
            <p:spPr bwMode="auto">
              <a:xfrm>
                <a:off x="5091210" y="6418627"/>
                <a:ext cx="92119" cy="21326"/>
              </a:xfrm>
              <a:custGeom>
                <a:avLst/>
                <a:gdLst>
                  <a:gd name="T0" fmla="*/ 0 w 419"/>
                  <a:gd name="T1" fmla="*/ 0 h 97"/>
                  <a:gd name="T2" fmla="*/ 92 w 419"/>
                  <a:gd name="T3" fmla="*/ 97 h 97"/>
                  <a:gd name="T4" fmla="*/ 327 w 419"/>
                  <a:gd name="T5" fmla="*/ 97 h 97"/>
                  <a:gd name="T6" fmla="*/ 419 w 419"/>
                  <a:gd name="T7" fmla="*/ 0 h 97"/>
                  <a:gd name="T8" fmla="*/ 0 w 419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9" h="97">
                    <a:moveTo>
                      <a:pt x="0" y="0"/>
                    </a:moveTo>
                    <a:lnTo>
                      <a:pt x="92" y="97"/>
                    </a:lnTo>
                    <a:lnTo>
                      <a:pt x="327" y="97"/>
                    </a:lnTo>
                    <a:lnTo>
                      <a:pt x="41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" name="Freeform 14"/>
              <p:cNvSpPr>
                <a:spLocks/>
              </p:cNvSpPr>
              <p:nvPr/>
            </p:nvSpPr>
            <p:spPr bwMode="auto">
              <a:xfrm>
                <a:off x="5172336" y="6520860"/>
                <a:ext cx="20227" cy="86183"/>
              </a:xfrm>
              <a:custGeom>
                <a:avLst/>
                <a:gdLst>
                  <a:gd name="T0" fmla="*/ 92 w 92"/>
                  <a:gd name="T1" fmla="*/ 30 h 392"/>
                  <a:gd name="T2" fmla="*/ 42 w 92"/>
                  <a:gd name="T3" fmla="*/ 0 h 392"/>
                  <a:gd name="T4" fmla="*/ 0 w 92"/>
                  <a:gd name="T5" fmla="*/ 24 h 392"/>
                  <a:gd name="T6" fmla="*/ 0 w 92"/>
                  <a:gd name="T7" fmla="*/ 295 h 392"/>
                  <a:gd name="T8" fmla="*/ 92 w 92"/>
                  <a:gd name="T9" fmla="*/ 392 h 392"/>
                  <a:gd name="T10" fmla="*/ 92 w 92"/>
                  <a:gd name="T11" fmla="*/ 3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2" h="392">
                    <a:moveTo>
                      <a:pt x="92" y="30"/>
                    </a:moveTo>
                    <a:lnTo>
                      <a:pt x="42" y="0"/>
                    </a:lnTo>
                    <a:lnTo>
                      <a:pt x="0" y="24"/>
                    </a:lnTo>
                    <a:lnTo>
                      <a:pt x="0" y="295"/>
                    </a:lnTo>
                    <a:lnTo>
                      <a:pt x="92" y="392"/>
                    </a:lnTo>
                    <a:lnTo>
                      <a:pt x="92" y="3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" name="Freeform 15"/>
              <p:cNvSpPr>
                <a:spLocks/>
              </p:cNvSpPr>
              <p:nvPr/>
            </p:nvSpPr>
            <p:spPr bwMode="auto">
              <a:xfrm>
                <a:off x="5083955" y="6520860"/>
                <a:ext cx="20227" cy="86183"/>
              </a:xfrm>
              <a:custGeom>
                <a:avLst/>
                <a:gdLst>
                  <a:gd name="T0" fmla="*/ 0 w 92"/>
                  <a:gd name="T1" fmla="*/ 30 h 392"/>
                  <a:gd name="T2" fmla="*/ 50 w 92"/>
                  <a:gd name="T3" fmla="*/ 0 h 392"/>
                  <a:gd name="T4" fmla="*/ 92 w 92"/>
                  <a:gd name="T5" fmla="*/ 24 h 392"/>
                  <a:gd name="T6" fmla="*/ 92 w 92"/>
                  <a:gd name="T7" fmla="*/ 295 h 392"/>
                  <a:gd name="T8" fmla="*/ 0 w 92"/>
                  <a:gd name="T9" fmla="*/ 392 h 392"/>
                  <a:gd name="T10" fmla="*/ 0 w 92"/>
                  <a:gd name="T11" fmla="*/ 3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2" h="392">
                    <a:moveTo>
                      <a:pt x="0" y="30"/>
                    </a:moveTo>
                    <a:lnTo>
                      <a:pt x="50" y="0"/>
                    </a:lnTo>
                    <a:lnTo>
                      <a:pt x="92" y="24"/>
                    </a:lnTo>
                    <a:lnTo>
                      <a:pt x="92" y="295"/>
                    </a:lnTo>
                    <a:lnTo>
                      <a:pt x="0" y="392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5093188" y="6589015"/>
                <a:ext cx="92119" cy="21326"/>
              </a:xfrm>
              <a:custGeom>
                <a:avLst/>
                <a:gdLst>
                  <a:gd name="T0" fmla="*/ 419 w 419"/>
                  <a:gd name="T1" fmla="*/ 97 h 97"/>
                  <a:gd name="T2" fmla="*/ 326 w 419"/>
                  <a:gd name="T3" fmla="*/ 0 h 97"/>
                  <a:gd name="T4" fmla="*/ 92 w 419"/>
                  <a:gd name="T5" fmla="*/ 0 h 97"/>
                  <a:gd name="T6" fmla="*/ 0 w 419"/>
                  <a:gd name="T7" fmla="*/ 97 h 97"/>
                  <a:gd name="T8" fmla="*/ 419 w 419"/>
                  <a:gd name="T9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9" h="97">
                    <a:moveTo>
                      <a:pt x="419" y="97"/>
                    </a:moveTo>
                    <a:lnTo>
                      <a:pt x="326" y="0"/>
                    </a:lnTo>
                    <a:lnTo>
                      <a:pt x="92" y="0"/>
                    </a:lnTo>
                    <a:lnTo>
                      <a:pt x="0" y="97"/>
                    </a:lnTo>
                    <a:lnTo>
                      <a:pt x="419" y="97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4634353" y="6421925"/>
                <a:ext cx="20227" cy="85963"/>
              </a:xfrm>
              <a:custGeom>
                <a:avLst/>
                <a:gdLst>
                  <a:gd name="T0" fmla="*/ 0 w 92"/>
                  <a:gd name="T1" fmla="*/ 362 h 391"/>
                  <a:gd name="T2" fmla="*/ 50 w 92"/>
                  <a:gd name="T3" fmla="*/ 391 h 391"/>
                  <a:gd name="T4" fmla="*/ 92 w 92"/>
                  <a:gd name="T5" fmla="*/ 368 h 391"/>
                  <a:gd name="T6" fmla="*/ 92 w 92"/>
                  <a:gd name="T7" fmla="*/ 97 h 391"/>
                  <a:gd name="T8" fmla="*/ 0 w 92"/>
                  <a:gd name="T9" fmla="*/ 0 h 391"/>
                  <a:gd name="T10" fmla="*/ 0 w 92"/>
                  <a:gd name="T11" fmla="*/ 362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2" h="391">
                    <a:moveTo>
                      <a:pt x="0" y="362"/>
                    </a:moveTo>
                    <a:lnTo>
                      <a:pt x="50" y="391"/>
                    </a:lnTo>
                    <a:lnTo>
                      <a:pt x="92" y="368"/>
                    </a:lnTo>
                    <a:lnTo>
                      <a:pt x="92" y="97"/>
                    </a:lnTo>
                    <a:lnTo>
                      <a:pt x="0" y="0"/>
                    </a:lnTo>
                    <a:lnTo>
                      <a:pt x="0" y="36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4722734" y="6421925"/>
                <a:ext cx="20446" cy="85963"/>
              </a:xfrm>
              <a:custGeom>
                <a:avLst/>
                <a:gdLst>
                  <a:gd name="T0" fmla="*/ 93 w 93"/>
                  <a:gd name="T1" fmla="*/ 362 h 391"/>
                  <a:gd name="T2" fmla="*/ 42 w 93"/>
                  <a:gd name="T3" fmla="*/ 391 h 391"/>
                  <a:gd name="T4" fmla="*/ 0 w 93"/>
                  <a:gd name="T5" fmla="*/ 368 h 391"/>
                  <a:gd name="T6" fmla="*/ 0 w 93"/>
                  <a:gd name="T7" fmla="*/ 97 h 391"/>
                  <a:gd name="T8" fmla="*/ 93 w 93"/>
                  <a:gd name="T9" fmla="*/ 0 h 391"/>
                  <a:gd name="T10" fmla="*/ 93 w 93"/>
                  <a:gd name="T11" fmla="*/ 362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391">
                    <a:moveTo>
                      <a:pt x="93" y="362"/>
                    </a:moveTo>
                    <a:lnTo>
                      <a:pt x="42" y="391"/>
                    </a:lnTo>
                    <a:lnTo>
                      <a:pt x="0" y="368"/>
                    </a:lnTo>
                    <a:lnTo>
                      <a:pt x="0" y="97"/>
                    </a:lnTo>
                    <a:lnTo>
                      <a:pt x="93" y="0"/>
                    </a:lnTo>
                    <a:lnTo>
                      <a:pt x="93" y="36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4722734" y="6520860"/>
                <a:ext cx="20446" cy="86183"/>
              </a:xfrm>
              <a:custGeom>
                <a:avLst/>
                <a:gdLst>
                  <a:gd name="T0" fmla="*/ 93 w 93"/>
                  <a:gd name="T1" fmla="*/ 30 h 392"/>
                  <a:gd name="T2" fmla="*/ 42 w 93"/>
                  <a:gd name="T3" fmla="*/ 0 h 392"/>
                  <a:gd name="T4" fmla="*/ 0 w 93"/>
                  <a:gd name="T5" fmla="*/ 24 h 392"/>
                  <a:gd name="T6" fmla="*/ 0 w 93"/>
                  <a:gd name="T7" fmla="*/ 295 h 392"/>
                  <a:gd name="T8" fmla="*/ 93 w 93"/>
                  <a:gd name="T9" fmla="*/ 392 h 392"/>
                  <a:gd name="T10" fmla="*/ 93 w 93"/>
                  <a:gd name="T11" fmla="*/ 3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392">
                    <a:moveTo>
                      <a:pt x="93" y="30"/>
                    </a:moveTo>
                    <a:lnTo>
                      <a:pt x="42" y="0"/>
                    </a:lnTo>
                    <a:lnTo>
                      <a:pt x="0" y="24"/>
                    </a:lnTo>
                    <a:lnTo>
                      <a:pt x="0" y="295"/>
                    </a:lnTo>
                    <a:lnTo>
                      <a:pt x="93" y="392"/>
                    </a:lnTo>
                    <a:lnTo>
                      <a:pt x="93" y="3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" name="Freeform 20"/>
              <p:cNvSpPr>
                <a:spLocks/>
              </p:cNvSpPr>
              <p:nvPr/>
            </p:nvSpPr>
            <p:spPr bwMode="auto">
              <a:xfrm>
                <a:off x="4649523" y="6505690"/>
                <a:ext cx="76509" cy="18908"/>
              </a:xfrm>
              <a:custGeom>
                <a:avLst/>
                <a:gdLst>
                  <a:gd name="T0" fmla="*/ 283 w 348"/>
                  <a:gd name="T1" fmla="*/ 0 h 86"/>
                  <a:gd name="T2" fmla="*/ 65 w 348"/>
                  <a:gd name="T3" fmla="*/ 0 h 86"/>
                  <a:gd name="T4" fmla="*/ 0 w 348"/>
                  <a:gd name="T5" fmla="*/ 42 h 86"/>
                  <a:gd name="T6" fmla="*/ 65 w 348"/>
                  <a:gd name="T7" fmla="*/ 86 h 86"/>
                  <a:gd name="T8" fmla="*/ 283 w 348"/>
                  <a:gd name="T9" fmla="*/ 86 h 86"/>
                  <a:gd name="T10" fmla="*/ 348 w 348"/>
                  <a:gd name="T11" fmla="*/ 42 h 86"/>
                  <a:gd name="T12" fmla="*/ 283 w 348"/>
                  <a:gd name="T1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8" h="86">
                    <a:moveTo>
                      <a:pt x="283" y="0"/>
                    </a:moveTo>
                    <a:lnTo>
                      <a:pt x="65" y="0"/>
                    </a:lnTo>
                    <a:lnTo>
                      <a:pt x="0" y="42"/>
                    </a:lnTo>
                    <a:lnTo>
                      <a:pt x="65" y="86"/>
                    </a:lnTo>
                    <a:lnTo>
                      <a:pt x="283" y="86"/>
                    </a:lnTo>
                    <a:lnTo>
                      <a:pt x="348" y="42"/>
                    </a:lnTo>
                    <a:lnTo>
                      <a:pt x="283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" name="Freeform 21"/>
              <p:cNvSpPr>
                <a:spLocks/>
              </p:cNvSpPr>
              <p:nvPr/>
            </p:nvSpPr>
            <p:spPr bwMode="auto">
              <a:xfrm>
                <a:off x="4870256" y="6421925"/>
                <a:ext cx="20227" cy="85963"/>
              </a:xfrm>
              <a:custGeom>
                <a:avLst/>
                <a:gdLst>
                  <a:gd name="T0" fmla="*/ 92 w 92"/>
                  <a:gd name="T1" fmla="*/ 362 h 391"/>
                  <a:gd name="T2" fmla="*/ 42 w 92"/>
                  <a:gd name="T3" fmla="*/ 391 h 391"/>
                  <a:gd name="T4" fmla="*/ 0 w 92"/>
                  <a:gd name="T5" fmla="*/ 368 h 391"/>
                  <a:gd name="T6" fmla="*/ 0 w 92"/>
                  <a:gd name="T7" fmla="*/ 97 h 391"/>
                  <a:gd name="T8" fmla="*/ 92 w 92"/>
                  <a:gd name="T9" fmla="*/ 0 h 391"/>
                  <a:gd name="T10" fmla="*/ 92 w 92"/>
                  <a:gd name="T11" fmla="*/ 362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2" h="391">
                    <a:moveTo>
                      <a:pt x="92" y="362"/>
                    </a:moveTo>
                    <a:lnTo>
                      <a:pt x="42" y="391"/>
                    </a:lnTo>
                    <a:lnTo>
                      <a:pt x="0" y="368"/>
                    </a:lnTo>
                    <a:lnTo>
                      <a:pt x="0" y="97"/>
                    </a:lnTo>
                    <a:lnTo>
                      <a:pt x="92" y="0"/>
                    </a:lnTo>
                    <a:lnTo>
                      <a:pt x="92" y="36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" name="Freeform 22"/>
              <p:cNvSpPr>
                <a:spLocks/>
              </p:cNvSpPr>
              <p:nvPr/>
            </p:nvSpPr>
            <p:spPr bwMode="auto">
              <a:xfrm>
                <a:off x="4789130" y="6418627"/>
                <a:ext cx="92119" cy="21326"/>
              </a:xfrm>
              <a:custGeom>
                <a:avLst/>
                <a:gdLst>
                  <a:gd name="T0" fmla="*/ 0 w 419"/>
                  <a:gd name="T1" fmla="*/ 0 h 97"/>
                  <a:gd name="T2" fmla="*/ 92 w 419"/>
                  <a:gd name="T3" fmla="*/ 97 h 97"/>
                  <a:gd name="T4" fmla="*/ 327 w 419"/>
                  <a:gd name="T5" fmla="*/ 97 h 97"/>
                  <a:gd name="T6" fmla="*/ 419 w 419"/>
                  <a:gd name="T7" fmla="*/ 0 h 97"/>
                  <a:gd name="T8" fmla="*/ 0 w 419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9" h="97">
                    <a:moveTo>
                      <a:pt x="0" y="0"/>
                    </a:moveTo>
                    <a:lnTo>
                      <a:pt x="92" y="97"/>
                    </a:lnTo>
                    <a:lnTo>
                      <a:pt x="327" y="97"/>
                    </a:lnTo>
                    <a:lnTo>
                      <a:pt x="41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" name="Freeform 23"/>
              <p:cNvSpPr>
                <a:spLocks/>
              </p:cNvSpPr>
              <p:nvPr/>
            </p:nvSpPr>
            <p:spPr bwMode="auto">
              <a:xfrm>
                <a:off x="4870256" y="6520860"/>
                <a:ext cx="20227" cy="86183"/>
              </a:xfrm>
              <a:custGeom>
                <a:avLst/>
                <a:gdLst>
                  <a:gd name="T0" fmla="*/ 92 w 92"/>
                  <a:gd name="T1" fmla="*/ 30 h 392"/>
                  <a:gd name="T2" fmla="*/ 42 w 92"/>
                  <a:gd name="T3" fmla="*/ 0 h 392"/>
                  <a:gd name="T4" fmla="*/ 0 w 92"/>
                  <a:gd name="T5" fmla="*/ 24 h 392"/>
                  <a:gd name="T6" fmla="*/ 0 w 92"/>
                  <a:gd name="T7" fmla="*/ 295 h 392"/>
                  <a:gd name="T8" fmla="*/ 92 w 92"/>
                  <a:gd name="T9" fmla="*/ 392 h 392"/>
                  <a:gd name="T10" fmla="*/ 92 w 92"/>
                  <a:gd name="T11" fmla="*/ 3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2" h="392">
                    <a:moveTo>
                      <a:pt x="92" y="30"/>
                    </a:moveTo>
                    <a:lnTo>
                      <a:pt x="42" y="0"/>
                    </a:lnTo>
                    <a:lnTo>
                      <a:pt x="0" y="24"/>
                    </a:lnTo>
                    <a:lnTo>
                      <a:pt x="0" y="295"/>
                    </a:lnTo>
                    <a:lnTo>
                      <a:pt x="92" y="392"/>
                    </a:lnTo>
                    <a:lnTo>
                      <a:pt x="92" y="3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24"/>
              <p:cNvSpPr>
                <a:spLocks/>
              </p:cNvSpPr>
              <p:nvPr/>
            </p:nvSpPr>
            <p:spPr bwMode="auto">
              <a:xfrm>
                <a:off x="4790889" y="6589015"/>
                <a:ext cx="92119" cy="21326"/>
              </a:xfrm>
              <a:custGeom>
                <a:avLst/>
                <a:gdLst>
                  <a:gd name="T0" fmla="*/ 419 w 419"/>
                  <a:gd name="T1" fmla="*/ 97 h 97"/>
                  <a:gd name="T2" fmla="*/ 327 w 419"/>
                  <a:gd name="T3" fmla="*/ 0 h 97"/>
                  <a:gd name="T4" fmla="*/ 93 w 419"/>
                  <a:gd name="T5" fmla="*/ 0 h 97"/>
                  <a:gd name="T6" fmla="*/ 0 w 419"/>
                  <a:gd name="T7" fmla="*/ 97 h 97"/>
                  <a:gd name="T8" fmla="*/ 419 w 419"/>
                  <a:gd name="T9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9" h="97">
                    <a:moveTo>
                      <a:pt x="419" y="97"/>
                    </a:moveTo>
                    <a:lnTo>
                      <a:pt x="327" y="0"/>
                    </a:lnTo>
                    <a:lnTo>
                      <a:pt x="93" y="0"/>
                    </a:lnTo>
                    <a:lnTo>
                      <a:pt x="0" y="97"/>
                    </a:lnTo>
                    <a:lnTo>
                      <a:pt x="419" y="97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5" name="Freeform 25"/>
              <p:cNvSpPr>
                <a:spLocks/>
              </p:cNvSpPr>
              <p:nvPr/>
            </p:nvSpPr>
            <p:spPr bwMode="auto">
              <a:xfrm>
                <a:off x="4797045" y="6505690"/>
                <a:ext cx="76289" cy="18908"/>
              </a:xfrm>
              <a:custGeom>
                <a:avLst/>
                <a:gdLst>
                  <a:gd name="T0" fmla="*/ 282 w 347"/>
                  <a:gd name="T1" fmla="*/ 0 h 86"/>
                  <a:gd name="T2" fmla="*/ 65 w 347"/>
                  <a:gd name="T3" fmla="*/ 0 h 86"/>
                  <a:gd name="T4" fmla="*/ 0 w 347"/>
                  <a:gd name="T5" fmla="*/ 42 h 86"/>
                  <a:gd name="T6" fmla="*/ 65 w 347"/>
                  <a:gd name="T7" fmla="*/ 86 h 86"/>
                  <a:gd name="T8" fmla="*/ 282 w 347"/>
                  <a:gd name="T9" fmla="*/ 86 h 86"/>
                  <a:gd name="T10" fmla="*/ 347 w 347"/>
                  <a:gd name="T11" fmla="*/ 42 h 86"/>
                  <a:gd name="T12" fmla="*/ 282 w 347"/>
                  <a:gd name="T1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7" h="86">
                    <a:moveTo>
                      <a:pt x="282" y="0"/>
                    </a:moveTo>
                    <a:lnTo>
                      <a:pt x="65" y="0"/>
                    </a:lnTo>
                    <a:lnTo>
                      <a:pt x="0" y="42"/>
                    </a:lnTo>
                    <a:lnTo>
                      <a:pt x="65" y="86"/>
                    </a:lnTo>
                    <a:lnTo>
                      <a:pt x="282" y="86"/>
                    </a:lnTo>
                    <a:lnTo>
                      <a:pt x="347" y="42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auto">
              <a:xfrm>
                <a:off x="5245547" y="6492278"/>
                <a:ext cx="62658" cy="14291"/>
              </a:xfrm>
              <a:custGeom>
                <a:avLst/>
                <a:gdLst>
                  <a:gd name="T0" fmla="*/ 0 w 285"/>
                  <a:gd name="T1" fmla="*/ 0 h 65"/>
                  <a:gd name="T2" fmla="*/ 63 w 285"/>
                  <a:gd name="T3" fmla="*/ 65 h 65"/>
                  <a:gd name="T4" fmla="*/ 222 w 285"/>
                  <a:gd name="T5" fmla="*/ 65 h 65"/>
                  <a:gd name="T6" fmla="*/ 285 w 285"/>
                  <a:gd name="T7" fmla="*/ 0 h 65"/>
                  <a:gd name="T8" fmla="*/ 0 w 285"/>
                  <a:gd name="T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65">
                    <a:moveTo>
                      <a:pt x="0" y="0"/>
                    </a:moveTo>
                    <a:lnTo>
                      <a:pt x="63" y="65"/>
                    </a:lnTo>
                    <a:lnTo>
                      <a:pt x="222" y="65"/>
                    </a:lnTo>
                    <a:lnTo>
                      <a:pt x="28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8" name="Freeform 27"/>
              <p:cNvSpPr>
                <a:spLocks/>
              </p:cNvSpPr>
              <p:nvPr/>
            </p:nvSpPr>
            <p:spPr bwMode="auto">
              <a:xfrm>
                <a:off x="5240491" y="6494037"/>
                <a:ext cx="13851" cy="72332"/>
              </a:xfrm>
              <a:custGeom>
                <a:avLst/>
                <a:gdLst>
                  <a:gd name="T0" fmla="*/ 0 w 63"/>
                  <a:gd name="T1" fmla="*/ 0 h 329"/>
                  <a:gd name="T2" fmla="*/ 0 w 63"/>
                  <a:gd name="T3" fmla="*/ 131 h 329"/>
                  <a:gd name="T4" fmla="*/ 0 w 63"/>
                  <a:gd name="T5" fmla="*/ 198 h 329"/>
                  <a:gd name="T6" fmla="*/ 0 w 63"/>
                  <a:gd name="T7" fmla="*/ 329 h 329"/>
                  <a:gd name="T8" fmla="*/ 63 w 63"/>
                  <a:gd name="T9" fmla="*/ 264 h 329"/>
                  <a:gd name="T10" fmla="*/ 63 w 63"/>
                  <a:gd name="T11" fmla="*/ 203 h 329"/>
                  <a:gd name="T12" fmla="*/ 63 w 63"/>
                  <a:gd name="T13" fmla="*/ 127 h 329"/>
                  <a:gd name="T14" fmla="*/ 63 w 63"/>
                  <a:gd name="T15" fmla="*/ 68 h 329"/>
                  <a:gd name="T16" fmla="*/ 0 w 63"/>
                  <a:gd name="T17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329">
                    <a:moveTo>
                      <a:pt x="0" y="0"/>
                    </a:moveTo>
                    <a:lnTo>
                      <a:pt x="0" y="131"/>
                    </a:lnTo>
                    <a:lnTo>
                      <a:pt x="0" y="198"/>
                    </a:lnTo>
                    <a:lnTo>
                      <a:pt x="0" y="329"/>
                    </a:lnTo>
                    <a:lnTo>
                      <a:pt x="63" y="264"/>
                    </a:lnTo>
                    <a:lnTo>
                      <a:pt x="63" y="203"/>
                    </a:lnTo>
                    <a:lnTo>
                      <a:pt x="63" y="127"/>
                    </a:lnTo>
                    <a:lnTo>
                      <a:pt x="63" y="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9" name="Freeform 28"/>
              <p:cNvSpPr>
                <a:spLocks/>
              </p:cNvSpPr>
              <p:nvPr/>
            </p:nvSpPr>
            <p:spPr bwMode="auto">
              <a:xfrm>
                <a:off x="5246427" y="6554278"/>
                <a:ext cx="56283" cy="14291"/>
              </a:xfrm>
              <a:custGeom>
                <a:avLst/>
                <a:gdLst>
                  <a:gd name="T0" fmla="*/ 256 w 256"/>
                  <a:gd name="T1" fmla="*/ 34 h 65"/>
                  <a:gd name="T2" fmla="*/ 222 w 256"/>
                  <a:gd name="T3" fmla="*/ 0 h 65"/>
                  <a:gd name="T4" fmla="*/ 63 w 256"/>
                  <a:gd name="T5" fmla="*/ 0 h 65"/>
                  <a:gd name="T6" fmla="*/ 0 w 256"/>
                  <a:gd name="T7" fmla="*/ 65 h 65"/>
                  <a:gd name="T8" fmla="*/ 222 w 256"/>
                  <a:gd name="T9" fmla="*/ 65 h 65"/>
                  <a:gd name="T10" fmla="*/ 256 w 256"/>
                  <a:gd name="T11" fmla="*/ 3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6" h="65">
                    <a:moveTo>
                      <a:pt x="256" y="34"/>
                    </a:moveTo>
                    <a:lnTo>
                      <a:pt x="222" y="0"/>
                    </a:lnTo>
                    <a:lnTo>
                      <a:pt x="63" y="0"/>
                    </a:lnTo>
                    <a:lnTo>
                      <a:pt x="0" y="65"/>
                    </a:lnTo>
                    <a:lnTo>
                      <a:pt x="222" y="65"/>
                    </a:lnTo>
                    <a:lnTo>
                      <a:pt x="256" y="34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0" name="Freeform 29"/>
              <p:cNvSpPr>
                <a:spLocks/>
              </p:cNvSpPr>
              <p:nvPr/>
            </p:nvSpPr>
            <p:spPr bwMode="auto">
              <a:xfrm>
                <a:off x="5300291" y="6494037"/>
                <a:ext cx="13851" cy="64418"/>
              </a:xfrm>
              <a:custGeom>
                <a:avLst/>
                <a:gdLst>
                  <a:gd name="T0" fmla="*/ 63 w 63"/>
                  <a:gd name="T1" fmla="*/ 262 h 293"/>
                  <a:gd name="T2" fmla="*/ 63 w 63"/>
                  <a:gd name="T3" fmla="*/ 198 h 293"/>
                  <a:gd name="T4" fmla="*/ 63 w 63"/>
                  <a:gd name="T5" fmla="*/ 131 h 293"/>
                  <a:gd name="T6" fmla="*/ 63 w 63"/>
                  <a:gd name="T7" fmla="*/ 0 h 293"/>
                  <a:gd name="T8" fmla="*/ 0 w 63"/>
                  <a:gd name="T9" fmla="*/ 68 h 293"/>
                  <a:gd name="T10" fmla="*/ 0 w 63"/>
                  <a:gd name="T11" fmla="*/ 127 h 293"/>
                  <a:gd name="T12" fmla="*/ 0 w 63"/>
                  <a:gd name="T13" fmla="*/ 203 h 293"/>
                  <a:gd name="T14" fmla="*/ 0 w 63"/>
                  <a:gd name="T15" fmla="*/ 264 h 293"/>
                  <a:gd name="T16" fmla="*/ 30 w 63"/>
                  <a:gd name="T17" fmla="*/ 293 h 293"/>
                  <a:gd name="T18" fmla="*/ 63 w 63"/>
                  <a:gd name="T19" fmla="*/ 262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293">
                    <a:moveTo>
                      <a:pt x="63" y="262"/>
                    </a:moveTo>
                    <a:lnTo>
                      <a:pt x="63" y="198"/>
                    </a:lnTo>
                    <a:lnTo>
                      <a:pt x="63" y="131"/>
                    </a:lnTo>
                    <a:lnTo>
                      <a:pt x="63" y="0"/>
                    </a:lnTo>
                    <a:lnTo>
                      <a:pt x="0" y="68"/>
                    </a:lnTo>
                    <a:lnTo>
                      <a:pt x="0" y="127"/>
                    </a:lnTo>
                    <a:lnTo>
                      <a:pt x="0" y="203"/>
                    </a:lnTo>
                    <a:lnTo>
                      <a:pt x="0" y="264"/>
                    </a:lnTo>
                    <a:lnTo>
                      <a:pt x="30" y="293"/>
                    </a:lnTo>
                    <a:lnTo>
                      <a:pt x="63" y="26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1" name="Freeform 30"/>
              <p:cNvSpPr>
                <a:spLocks/>
              </p:cNvSpPr>
              <p:nvPr/>
            </p:nvSpPr>
            <p:spPr bwMode="auto">
              <a:xfrm>
                <a:off x="5242250" y="6566370"/>
                <a:ext cx="71892" cy="44850"/>
              </a:xfrm>
              <a:custGeom>
                <a:avLst/>
                <a:gdLst>
                  <a:gd name="T0" fmla="*/ 294 w 327"/>
                  <a:gd name="T1" fmla="*/ 0 h 204"/>
                  <a:gd name="T2" fmla="*/ 264 w 327"/>
                  <a:gd name="T3" fmla="*/ 29 h 204"/>
                  <a:gd name="T4" fmla="*/ 264 w 327"/>
                  <a:gd name="T5" fmla="*/ 139 h 204"/>
                  <a:gd name="T6" fmla="*/ 63 w 327"/>
                  <a:gd name="T7" fmla="*/ 139 h 204"/>
                  <a:gd name="T8" fmla="*/ 0 w 327"/>
                  <a:gd name="T9" fmla="*/ 204 h 204"/>
                  <a:gd name="T10" fmla="*/ 327 w 327"/>
                  <a:gd name="T11" fmla="*/ 204 h 204"/>
                  <a:gd name="T12" fmla="*/ 327 w 327"/>
                  <a:gd name="T13" fmla="*/ 34 h 204"/>
                  <a:gd name="T14" fmla="*/ 294 w 327"/>
                  <a:gd name="T15" fmla="*/ 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7" h="204">
                    <a:moveTo>
                      <a:pt x="294" y="0"/>
                    </a:moveTo>
                    <a:lnTo>
                      <a:pt x="264" y="29"/>
                    </a:lnTo>
                    <a:lnTo>
                      <a:pt x="264" y="139"/>
                    </a:lnTo>
                    <a:lnTo>
                      <a:pt x="63" y="139"/>
                    </a:lnTo>
                    <a:lnTo>
                      <a:pt x="0" y="204"/>
                    </a:lnTo>
                    <a:lnTo>
                      <a:pt x="327" y="204"/>
                    </a:lnTo>
                    <a:lnTo>
                      <a:pt x="327" y="34"/>
                    </a:lnTo>
                    <a:lnTo>
                      <a:pt x="294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pic>
        <p:nvPicPr>
          <p:cNvPr id="11267" name="Picture 1126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48543" y="2000520"/>
            <a:ext cx="1188823" cy="1225402"/>
          </a:xfrm>
          <a:prstGeom prst="rect">
            <a:avLst/>
          </a:prstGeom>
        </p:spPr>
      </p:pic>
      <p:pic>
        <p:nvPicPr>
          <p:cNvPr id="11270" name="Picture 1126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29627" y="4610161"/>
            <a:ext cx="823175" cy="803387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126" grpId="0" animBg="1"/>
      <p:bldP spid="39" grpId="0" animBg="1"/>
      <p:bldP spid="40" grpId="0" animBg="1"/>
      <p:bldP spid="46" grpId="0" animBg="1"/>
      <p:bldP spid="47" grpId="0" animBg="1"/>
      <p:bldP spid="1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2"/>
            <a:ext cx="3754437" cy="26103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2676978" y="3853020"/>
            <a:ext cx="1772912" cy="831488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2966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2294" name="Rectangle 17">
            <a:extLst>
              <a:ext uri="{FF2B5EF4-FFF2-40B4-BE49-F238E27FC236}">
                <a16:creationId xmlns:a16="http://schemas.microsoft.com/office/drawing/2014/main" id="{6C3071DF-B09E-4B65-B744-091BE783A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0369" y="506880"/>
            <a:ext cx="180049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12 Wednesday</a:t>
            </a:r>
          </a:p>
        </p:txBody>
      </p:sp>
      <p:sp>
        <p:nvSpPr>
          <p:cNvPr id="82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83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A7201880-6017-4710-896A-72855B797507}"/>
              </a:ext>
            </a:extLst>
          </p:cNvPr>
          <p:cNvSpPr/>
          <p:nvPr/>
        </p:nvSpPr>
        <p:spPr>
          <a:xfrm>
            <a:off x="771525" y="53592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5FA4F987-16D5-4452-B14A-534A2C919ECC}"/>
              </a:ext>
            </a:extLst>
          </p:cNvPr>
          <p:cNvSpPr/>
          <p:nvPr/>
        </p:nvSpPr>
        <p:spPr>
          <a:xfrm>
            <a:off x="2133600" y="3089275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394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1632" y="5383817"/>
            <a:ext cx="2841402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600" dirty="0"/>
              <a:t>Is she correct?</a:t>
            </a:r>
          </a:p>
          <a:p>
            <a:pPr algn="ctr">
              <a:buNone/>
            </a:pPr>
            <a:r>
              <a:rPr lang="en-GB" sz="1600" b="1" dirty="0"/>
              <a:t>Explain how you know.</a:t>
            </a:r>
          </a:p>
        </p:txBody>
      </p:sp>
      <p:sp>
        <p:nvSpPr>
          <p:cNvPr id="100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1857" y="1152293"/>
            <a:ext cx="2200337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What is the mass of this bucket of crabs?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1772912" cy="831488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50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900" y="3955319"/>
            <a:ext cx="168187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chemeClr val="tx1"/>
                </a:solidFill>
              </a:rPr>
              <a:t>427  +  6  =  433</a:t>
            </a:r>
          </a:p>
        </p:txBody>
      </p:sp>
      <p:sp>
        <p:nvSpPr>
          <p:cNvPr id="52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1155214" y="442141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53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2736354" y="4436056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51359" y="1758890"/>
            <a:ext cx="3604358" cy="11909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1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618" y="5204090"/>
            <a:ext cx="23535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200 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 3   =  600</a:t>
            </a:r>
          </a:p>
        </p:txBody>
      </p:sp>
      <p:sp>
        <p:nvSpPr>
          <p:cNvPr id="6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8904" y="5646911"/>
            <a:ext cx="2164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250   </a:t>
            </a:r>
            <a:r>
              <a:rPr lang="en-GB" sz="2000" b="1" dirty="0">
                <a:solidFill>
                  <a:sysClr val="windowText" lastClr="000000"/>
                </a:solidFill>
              </a:rPr>
              <a:t>÷ </a:t>
            </a:r>
            <a:r>
              <a:rPr lang="en-GB" altLang="en-US" sz="2000" b="1" dirty="0">
                <a:solidFill>
                  <a:schemeClr val="tx1"/>
                </a:solidFill>
              </a:rPr>
              <a:t>  5   =  50</a:t>
            </a:r>
          </a:p>
        </p:txBody>
      </p:sp>
      <p:sp>
        <p:nvSpPr>
          <p:cNvPr id="6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856" y="2126052"/>
            <a:ext cx="37475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b="1" dirty="0">
                <a:solidFill>
                  <a:schemeClr val="tx1"/>
                </a:solidFill>
              </a:rPr>
              <a:t>136 + 200   </a:t>
            </a:r>
            <a:r>
              <a:rPr lang="en-GB" altLang="en-US" sz="2400" b="1" dirty="0">
                <a:solidFill>
                  <a:sysClr val="windowText" lastClr="000000"/>
                </a:solidFill>
              </a:rPr>
              <a:t>      306 + 40</a:t>
            </a:r>
            <a:endParaRPr lang="en-GB" altLang="en-US" sz="2400" b="1" dirty="0">
              <a:solidFill>
                <a:schemeClr val="tx1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2426444" y="1925997"/>
            <a:ext cx="562975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000" b="1" dirty="0">
                <a:solidFill>
                  <a:sysClr val="windowText" lastClr="000000"/>
                </a:solidFill>
              </a:rPr>
              <a:t>&lt;</a:t>
            </a:r>
            <a:endParaRPr lang="en-GB" sz="5000" dirty="0"/>
          </a:p>
        </p:txBody>
      </p:sp>
      <p:sp>
        <p:nvSpPr>
          <p:cNvPr id="131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794" y="1143904"/>
            <a:ext cx="3426007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Use the correct symbol to compare these numbers: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11447">
            <a:off x="2639893" y="5030297"/>
            <a:ext cx="415018" cy="70704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120" y="3868679"/>
            <a:ext cx="494415" cy="50134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867" y="5606613"/>
            <a:ext cx="1013950" cy="72409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700" y="2087114"/>
            <a:ext cx="598462" cy="544991"/>
          </a:xfrm>
          <a:prstGeom prst="rect">
            <a:avLst/>
          </a:prstGeom>
        </p:spPr>
      </p:pic>
      <p:sp>
        <p:nvSpPr>
          <p:cNvPr id="103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1857" y="4608980"/>
            <a:ext cx="2933377" cy="67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400" dirty="0"/>
              <a:t>Alana and Henry had a swimming race. Alana says she was 30 seconds faster than Henry. </a:t>
            </a:r>
          </a:p>
        </p:txBody>
      </p:sp>
      <p:sp>
        <p:nvSpPr>
          <p:cNvPr id="85" name="Reveal Answer 3">
            <a:extLst>
              <a:ext uri="{FF2B5EF4-FFF2-40B4-BE49-F238E27FC236}">
                <a16:creationId xmlns:a16="http://schemas.microsoft.com/office/drawing/2014/main" id="{6907469C-62D9-40A8-A67C-F9C156CEB817}"/>
              </a:ext>
            </a:extLst>
          </p:cNvPr>
          <p:cNvSpPr/>
          <p:nvPr/>
        </p:nvSpPr>
        <p:spPr>
          <a:xfrm>
            <a:off x="5061529" y="1797449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graphicFrame>
        <p:nvGraphicFramePr>
          <p:cNvPr id="75" name="Table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164369"/>
              </p:ext>
            </p:extLst>
          </p:nvPr>
        </p:nvGraphicFramePr>
        <p:xfrm>
          <a:off x="3832639" y="3918496"/>
          <a:ext cx="55955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89">
                  <a:extLst>
                    <a:ext uri="{9D8B030D-6E8A-4147-A177-3AD203B41FA5}">
                      <a16:colId xmlns:a16="http://schemas.microsoft.com/office/drawing/2014/main" val="2979830348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4261358247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1156596826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840813049"/>
                    </a:ext>
                  </a:extLst>
                </a:gridCol>
              </a:tblGrid>
              <a:tr h="233278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731604"/>
                  </a:ext>
                </a:extLst>
              </a:tr>
              <a:tr h="2332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9263500"/>
                  </a:ext>
                </a:extLst>
              </a:tr>
              <a:tr h="233278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932362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736669"/>
              </p:ext>
            </p:extLst>
          </p:nvPr>
        </p:nvGraphicFramePr>
        <p:xfrm>
          <a:off x="3965519" y="4404109"/>
          <a:ext cx="419667" cy="24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89">
                  <a:extLst>
                    <a:ext uri="{9D8B030D-6E8A-4147-A177-3AD203B41FA5}">
                      <a16:colId xmlns:a16="http://schemas.microsoft.com/office/drawing/2014/main" val="719167169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3255359803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2985653396"/>
                    </a:ext>
                  </a:extLst>
                </a:gridCol>
              </a:tblGrid>
              <a:tr h="2332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2431913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662945" y="3821868"/>
            <a:ext cx="1151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Complete this column subtraction:</a:t>
            </a:r>
          </a:p>
        </p:txBody>
      </p:sp>
      <p:sp>
        <p:nvSpPr>
          <p:cNvPr id="94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2044" y="2632105"/>
            <a:ext cx="1091654" cy="560905"/>
          </a:xfrm>
          <a:prstGeom prst="rect">
            <a:avLst/>
          </a:prstGeom>
          <a:solidFill>
            <a:srgbClr val="C9E1B1"/>
          </a:solidFill>
          <a:ln w="25400">
            <a:solidFill>
              <a:srgbClr val="6A9324"/>
            </a:solidFill>
            <a:miter lim="800000"/>
            <a:headEnd/>
            <a:tailEnd/>
          </a:ln>
          <a:extLst/>
        </p:spPr>
        <p:txBody>
          <a:bodyPr wrap="square"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000" b="1" dirty="0"/>
              <a:t>175g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482" y="1737887"/>
            <a:ext cx="1146688" cy="16104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73380">
            <a:off x="7411471" y="2366620"/>
            <a:ext cx="146672" cy="5840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77" y="857918"/>
            <a:ext cx="868046" cy="899801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280574"/>
              </p:ext>
            </p:extLst>
          </p:nvPr>
        </p:nvGraphicFramePr>
        <p:xfrm>
          <a:off x="6217920" y="3658982"/>
          <a:ext cx="1724457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247">
                  <a:extLst>
                    <a:ext uri="{9D8B030D-6E8A-4147-A177-3AD203B41FA5}">
                      <a16:colId xmlns:a16="http://schemas.microsoft.com/office/drawing/2014/main" val="943354882"/>
                    </a:ext>
                  </a:extLst>
                </a:gridCol>
                <a:gridCol w="1044210">
                  <a:extLst>
                    <a:ext uri="{9D8B030D-6E8A-4147-A177-3AD203B41FA5}">
                      <a16:colId xmlns:a16="http://schemas.microsoft.com/office/drawing/2014/main" val="1426300810"/>
                    </a:ext>
                  </a:extLst>
                </a:gridCol>
              </a:tblGrid>
              <a:tr h="26945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ysClr val="windowText" lastClr="000000"/>
                          </a:solidFill>
                        </a:rPr>
                        <a:t>Name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ysClr val="windowText" lastClr="000000"/>
                          </a:solidFill>
                        </a:rPr>
                        <a:t>Time taken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051994"/>
                  </a:ext>
                </a:extLst>
              </a:tr>
              <a:tr h="26945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Alana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3:25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659456"/>
                  </a:ext>
                </a:extLst>
              </a:tr>
              <a:tr h="26945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Henry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2:55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0721225"/>
                  </a:ext>
                </a:extLst>
              </a:tr>
            </a:tbl>
          </a:graphicData>
        </a:graphic>
      </p:graphicFrame>
      <p:pic>
        <p:nvPicPr>
          <p:cNvPr id="57" name="Picture 56"/>
          <p:cNvPicPr>
            <a:picLocks noChangeAspect="1"/>
          </p:cNvPicPr>
          <p:nvPr/>
        </p:nvPicPr>
        <p:blipFill rotWithShape="1">
          <a:blip r:embed="rId11"/>
          <a:srcRect l="12004"/>
          <a:stretch/>
        </p:blipFill>
        <p:spPr>
          <a:xfrm flipH="1">
            <a:off x="7286451" y="4800513"/>
            <a:ext cx="1101898" cy="1298907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</p:childTnLst>
        </p:cTn>
      </p:par>
    </p:tnLst>
    <p:bldLst>
      <p:bldP spid="25" grpId="0" animBg="1"/>
      <p:bldP spid="52" grpId="0" animBg="1"/>
      <p:bldP spid="53" grpId="0" animBg="1"/>
      <p:bldP spid="59" grpId="0" animBg="1"/>
      <p:bldP spid="60" grpId="0" animBg="1"/>
      <p:bldP spid="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3318" name="Rectangle 17">
            <a:extLst>
              <a:ext uri="{FF2B5EF4-FFF2-40B4-BE49-F238E27FC236}">
                <a16:creationId xmlns:a16="http://schemas.microsoft.com/office/drawing/2014/main" id="{69712812-92E5-4B47-85C9-FF054DA35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1044" y="506880"/>
            <a:ext cx="1661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12 Thursday</a:t>
            </a:r>
          </a:p>
        </p:txBody>
      </p:sp>
      <p:sp>
        <p:nvSpPr>
          <p:cNvPr id="67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78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55382121-37EC-4E34-BC02-3454884258E2}"/>
              </a:ext>
            </a:extLst>
          </p:cNvPr>
          <p:cNvSpPr/>
          <p:nvPr/>
        </p:nvSpPr>
        <p:spPr>
          <a:xfrm>
            <a:off x="771525" y="50006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9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3332561" y="874530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0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1107447"/>
            <a:ext cx="37433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Which number is a multiple of 8?</a:t>
            </a:r>
          </a:p>
        </p:txBody>
      </p:sp>
      <p:sp>
        <p:nvSpPr>
          <p:cNvPr id="131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4899596" y="3019180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4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4626" y="1154196"/>
            <a:ext cx="3748331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What time is </a:t>
            </a:r>
            <a:br>
              <a:rPr lang="en-GB" sz="1600" dirty="0"/>
            </a:br>
            <a:r>
              <a:rPr lang="en-GB" sz="1600" dirty="0"/>
              <a:t>the next train?</a:t>
            </a:r>
          </a:p>
        </p:txBody>
      </p:sp>
      <p:sp>
        <p:nvSpPr>
          <p:cNvPr id="154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9163" y="5365562"/>
            <a:ext cx="2402458" cy="67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400" dirty="0"/>
              <a:t>How many spades might she have bought? </a:t>
            </a:r>
            <a:br>
              <a:rPr lang="en-GB" sz="1400" dirty="0"/>
            </a:br>
            <a:r>
              <a:rPr lang="en-GB" sz="1400" b="1" dirty="0"/>
              <a:t>Explain your answer. </a:t>
            </a:r>
          </a:p>
        </p:txBody>
      </p:sp>
      <p:sp>
        <p:nvSpPr>
          <p:cNvPr id="54" name="Oval 53"/>
          <p:cNvSpPr/>
          <p:nvPr/>
        </p:nvSpPr>
        <p:spPr>
          <a:xfrm>
            <a:off x="839149" y="1592047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28</a:t>
            </a:r>
          </a:p>
        </p:txBody>
      </p:sp>
      <p:sp>
        <p:nvSpPr>
          <p:cNvPr id="55" name="Oval 54"/>
          <p:cNvSpPr/>
          <p:nvPr/>
        </p:nvSpPr>
        <p:spPr>
          <a:xfrm>
            <a:off x="1545020" y="1592047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84</a:t>
            </a:r>
          </a:p>
        </p:txBody>
      </p:sp>
      <p:sp>
        <p:nvSpPr>
          <p:cNvPr id="56" name="Oval 55"/>
          <p:cNvSpPr/>
          <p:nvPr/>
        </p:nvSpPr>
        <p:spPr>
          <a:xfrm>
            <a:off x="2245998" y="1592047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56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7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4384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 168  +   172  =  340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7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4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33589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844  -  448  =  396</a:t>
            </a:r>
          </a:p>
        </p:txBody>
      </p:sp>
      <p:sp>
        <p:nvSpPr>
          <p:cNvPr id="10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1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5204090"/>
            <a:ext cx="19175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30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4  =  120</a:t>
            </a:r>
          </a:p>
        </p:txBody>
      </p:sp>
      <p:sp>
        <p:nvSpPr>
          <p:cNvPr id="10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5646911"/>
            <a:ext cx="192232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160  </a:t>
            </a:r>
            <a:r>
              <a:rPr lang="en-GB" sz="2000" b="1" dirty="0">
                <a:solidFill>
                  <a:sysClr val="windowText" lastClr="000000"/>
                </a:solidFill>
              </a:rPr>
              <a:t>÷  </a:t>
            </a:r>
            <a:r>
              <a:rPr lang="en-GB" altLang="en-US" sz="2000" b="1" dirty="0">
                <a:solidFill>
                  <a:schemeClr val="tx1"/>
                </a:solidFill>
              </a:rPr>
              <a:t>10 =  16</a:t>
            </a:r>
          </a:p>
        </p:txBody>
      </p:sp>
      <p:sp>
        <p:nvSpPr>
          <p:cNvPr id="111" name="Oval 110"/>
          <p:cNvSpPr/>
          <p:nvPr/>
        </p:nvSpPr>
        <p:spPr>
          <a:xfrm>
            <a:off x="2956223" y="1592047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18</a:t>
            </a:r>
          </a:p>
        </p:txBody>
      </p:sp>
      <p:sp>
        <p:nvSpPr>
          <p:cNvPr id="121" name="Oval 120"/>
          <p:cNvSpPr/>
          <p:nvPr/>
        </p:nvSpPr>
        <p:spPr>
          <a:xfrm>
            <a:off x="2243253" y="2532387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</a:rPr>
              <a:t>56</a:t>
            </a:r>
          </a:p>
        </p:txBody>
      </p:sp>
      <p:pic>
        <p:nvPicPr>
          <p:cNvPr id="124" name="Picture 1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98353">
            <a:off x="2328946" y="5042225"/>
            <a:ext cx="398041" cy="678118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113" y="5510800"/>
            <a:ext cx="727872" cy="727872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844" y="3818635"/>
            <a:ext cx="667902" cy="389267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164" y="4208703"/>
            <a:ext cx="487276" cy="572722"/>
          </a:xfrm>
          <a:prstGeom prst="rect">
            <a:avLst/>
          </a:prstGeom>
        </p:spPr>
      </p:pic>
      <p:graphicFrame>
        <p:nvGraphicFramePr>
          <p:cNvPr id="82" name="Table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704022"/>
              </p:ext>
            </p:extLst>
          </p:nvPr>
        </p:nvGraphicFramePr>
        <p:xfrm>
          <a:off x="4909121" y="1725184"/>
          <a:ext cx="1020256" cy="1148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0256">
                  <a:extLst>
                    <a:ext uri="{9D8B030D-6E8A-4147-A177-3AD203B41FA5}">
                      <a16:colId xmlns:a16="http://schemas.microsoft.com/office/drawing/2014/main" val="1156596826"/>
                    </a:ext>
                  </a:extLst>
                </a:gridCol>
              </a:tblGrid>
              <a:tr h="287234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15:25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7731604"/>
                  </a:ext>
                </a:extLst>
              </a:tr>
              <a:tr h="287234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15:45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9263500"/>
                  </a:ext>
                </a:extLst>
              </a:tr>
              <a:tr h="287234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17:25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8932362"/>
                  </a:ext>
                </a:extLst>
              </a:tr>
              <a:tr h="287234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17:45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4999139"/>
                  </a:ext>
                </a:extLst>
              </a:tr>
            </a:tbl>
          </a:graphicData>
        </a:graphic>
      </p:graphicFrame>
      <p:sp>
        <p:nvSpPr>
          <p:cNvPr id="8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9368" y="3884508"/>
            <a:ext cx="3330911" cy="67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400" dirty="0"/>
              <a:t>Alana bought two buckets and some spades from the shop. She paid with a £20 note and got less than £10 change.</a:t>
            </a:r>
          </a:p>
        </p:txBody>
      </p:sp>
      <p:sp>
        <p:nvSpPr>
          <p:cNvPr id="44" name="Oval 43"/>
          <p:cNvSpPr/>
          <p:nvPr/>
        </p:nvSpPr>
        <p:spPr>
          <a:xfrm>
            <a:off x="3653659" y="1592047"/>
            <a:ext cx="650454" cy="650452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44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 rotWithShape="1">
          <a:blip r:embed="rId8"/>
          <a:srcRect l="12004"/>
          <a:stretch/>
        </p:blipFill>
        <p:spPr>
          <a:xfrm flipH="1">
            <a:off x="7321738" y="4842112"/>
            <a:ext cx="1066609" cy="1257308"/>
          </a:xfrm>
          <a:prstGeom prst="rect">
            <a:avLst/>
          </a:prstGeom>
        </p:spPr>
      </p:pic>
      <p:sp>
        <p:nvSpPr>
          <p:cNvPr id="71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7218081" y="3615435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30" name="Rectangle 29"/>
          <p:cNvSpPr>
            <a:spLocks/>
          </p:cNvSpPr>
          <p:nvPr/>
        </p:nvSpPr>
        <p:spPr>
          <a:xfrm>
            <a:off x="5463105" y="4676123"/>
            <a:ext cx="1754976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400" dirty="0"/>
              <a:t>Bucket: £3.60</a:t>
            </a:r>
          </a:p>
          <a:p>
            <a:pPr algn="ctr"/>
            <a:r>
              <a:rPr lang="en-GB" sz="1400" dirty="0"/>
              <a:t>Spade: £2</a:t>
            </a:r>
          </a:p>
        </p:txBody>
      </p:sp>
      <p:sp>
        <p:nvSpPr>
          <p:cNvPr id="7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1683" y="5354440"/>
            <a:ext cx="2756140" cy="67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400" b="1" dirty="0"/>
              <a:t>She could have bought 2, 3, 4, 5 or 6 spades. 1 spade would give her more than £10 change.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42876" y="4503686"/>
            <a:ext cx="695004" cy="780356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6788309" y="871581"/>
            <a:ext cx="1249788" cy="2432515"/>
            <a:chOff x="6788309" y="871581"/>
            <a:chExt cx="1249788" cy="243251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788309" y="871581"/>
              <a:ext cx="1249788" cy="2432515"/>
            </a:xfrm>
            <a:prstGeom prst="rect">
              <a:avLst/>
            </a:prstGeom>
          </p:spPr>
        </p:pic>
        <p:grpSp>
          <p:nvGrpSpPr>
            <p:cNvPr id="58" name="Group 57"/>
            <p:cNvGrpSpPr/>
            <p:nvPr/>
          </p:nvGrpSpPr>
          <p:grpSpPr>
            <a:xfrm>
              <a:off x="7075968" y="1908796"/>
              <a:ext cx="652591" cy="278918"/>
              <a:chOff x="7986713" y="1755775"/>
              <a:chExt cx="1355724" cy="579438"/>
            </a:xfrm>
            <a:solidFill>
              <a:schemeClr val="tx1"/>
            </a:solidFill>
          </p:grpSpPr>
          <p:sp>
            <p:nvSpPr>
              <p:cNvPr id="36" name="Freeform 26"/>
              <p:cNvSpPr>
                <a:spLocks/>
              </p:cNvSpPr>
              <p:nvPr/>
            </p:nvSpPr>
            <p:spPr bwMode="auto">
              <a:xfrm>
                <a:off x="8836025" y="1765300"/>
                <a:ext cx="61912" cy="260350"/>
              </a:xfrm>
              <a:custGeom>
                <a:avLst/>
                <a:gdLst>
                  <a:gd name="T0" fmla="*/ 39 w 39"/>
                  <a:gd name="T1" fmla="*/ 151 h 164"/>
                  <a:gd name="T2" fmla="*/ 18 w 39"/>
                  <a:gd name="T3" fmla="*/ 164 h 164"/>
                  <a:gd name="T4" fmla="*/ 0 w 39"/>
                  <a:gd name="T5" fmla="*/ 154 h 164"/>
                  <a:gd name="T6" fmla="*/ 0 w 39"/>
                  <a:gd name="T7" fmla="*/ 41 h 164"/>
                  <a:gd name="T8" fmla="*/ 39 w 39"/>
                  <a:gd name="T9" fmla="*/ 0 h 164"/>
                  <a:gd name="T10" fmla="*/ 39 w 39"/>
                  <a:gd name="T11" fmla="*/ 15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164">
                    <a:moveTo>
                      <a:pt x="39" y="151"/>
                    </a:moveTo>
                    <a:lnTo>
                      <a:pt x="18" y="164"/>
                    </a:lnTo>
                    <a:lnTo>
                      <a:pt x="0" y="154"/>
                    </a:lnTo>
                    <a:lnTo>
                      <a:pt x="0" y="41"/>
                    </a:lnTo>
                    <a:lnTo>
                      <a:pt x="39" y="0"/>
                    </a:lnTo>
                    <a:lnTo>
                      <a:pt x="39" y="1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" name="Freeform 27"/>
              <p:cNvSpPr>
                <a:spLocks/>
              </p:cNvSpPr>
              <p:nvPr/>
            </p:nvSpPr>
            <p:spPr bwMode="auto">
              <a:xfrm>
                <a:off x="8591550" y="1755775"/>
                <a:ext cx="277812" cy="63500"/>
              </a:xfrm>
              <a:custGeom>
                <a:avLst/>
                <a:gdLst>
                  <a:gd name="T0" fmla="*/ 0 w 175"/>
                  <a:gd name="T1" fmla="*/ 0 h 40"/>
                  <a:gd name="T2" fmla="*/ 39 w 175"/>
                  <a:gd name="T3" fmla="*/ 40 h 40"/>
                  <a:gd name="T4" fmla="*/ 137 w 175"/>
                  <a:gd name="T5" fmla="*/ 40 h 40"/>
                  <a:gd name="T6" fmla="*/ 175 w 175"/>
                  <a:gd name="T7" fmla="*/ 0 h 40"/>
                  <a:gd name="T8" fmla="*/ 0 w 175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40">
                    <a:moveTo>
                      <a:pt x="0" y="0"/>
                    </a:moveTo>
                    <a:lnTo>
                      <a:pt x="39" y="40"/>
                    </a:lnTo>
                    <a:lnTo>
                      <a:pt x="137" y="40"/>
                    </a:lnTo>
                    <a:lnTo>
                      <a:pt x="175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" name="Freeform 28"/>
              <p:cNvSpPr>
                <a:spLocks/>
              </p:cNvSpPr>
              <p:nvPr/>
            </p:nvSpPr>
            <p:spPr bwMode="auto">
              <a:xfrm>
                <a:off x="8569325" y="2065338"/>
                <a:ext cx="61912" cy="260350"/>
              </a:xfrm>
              <a:custGeom>
                <a:avLst/>
                <a:gdLst>
                  <a:gd name="T0" fmla="*/ 0 w 39"/>
                  <a:gd name="T1" fmla="*/ 13 h 164"/>
                  <a:gd name="T2" fmla="*/ 21 w 39"/>
                  <a:gd name="T3" fmla="*/ 0 h 164"/>
                  <a:gd name="T4" fmla="*/ 39 w 39"/>
                  <a:gd name="T5" fmla="*/ 10 h 164"/>
                  <a:gd name="T6" fmla="*/ 39 w 39"/>
                  <a:gd name="T7" fmla="*/ 124 h 164"/>
                  <a:gd name="T8" fmla="*/ 0 w 39"/>
                  <a:gd name="T9" fmla="*/ 164 h 164"/>
                  <a:gd name="T10" fmla="*/ 0 w 39"/>
                  <a:gd name="T11" fmla="*/ 13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164">
                    <a:moveTo>
                      <a:pt x="0" y="13"/>
                    </a:moveTo>
                    <a:lnTo>
                      <a:pt x="21" y="0"/>
                    </a:lnTo>
                    <a:lnTo>
                      <a:pt x="39" y="10"/>
                    </a:lnTo>
                    <a:lnTo>
                      <a:pt x="39" y="124"/>
                    </a:lnTo>
                    <a:lnTo>
                      <a:pt x="0" y="164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" name="Freeform 29"/>
              <p:cNvSpPr>
                <a:spLocks/>
              </p:cNvSpPr>
              <p:nvPr/>
            </p:nvSpPr>
            <p:spPr bwMode="auto">
              <a:xfrm>
                <a:off x="8597900" y="2271713"/>
                <a:ext cx="277812" cy="63500"/>
              </a:xfrm>
              <a:custGeom>
                <a:avLst/>
                <a:gdLst>
                  <a:gd name="T0" fmla="*/ 175 w 175"/>
                  <a:gd name="T1" fmla="*/ 40 h 40"/>
                  <a:gd name="T2" fmla="*/ 136 w 175"/>
                  <a:gd name="T3" fmla="*/ 0 h 40"/>
                  <a:gd name="T4" fmla="*/ 38 w 175"/>
                  <a:gd name="T5" fmla="*/ 0 h 40"/>
                  <a:gd name="T6" fmla="*/ 0 w 175"/>
                  <a:gd name="T7" fmla="*/ 40 h 40"/>
                  <a:gd name="T8" fmla="*/ 175 w 175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40">
                    <a:moveTo>
                      <a:pt x="175" y="40"/>
                    </a:moveTo>
                    <a:lnTo>
                      <a:pt x="136" y="0"/>
                    </a:lnTo>
                    <a:lnTo>
                      <a:pt x="38" y="0"/>
                    </a:lnTo>
                    <a:lnTo>
                      <a:pt x="0" y="40"/>
                    </a:lnTo>
                    <a:lnTo>
                      <a:pt x="175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" name="Freeform 30"/>
              <p:cNvSpPr>
                <a:spLocks/>
              </p:cNvSpPr>
              <p:nvPr/>
            </p:nvSpPr>
            <p:spPr bwMode="auto">
              <a:xfrm>
                <a:off x="8615363" y="2017713"/>
                <a:ext cx="231775" cy="58737"/>
              </a:xfrm>
              <a:custGeom>
                <a:avLst/>
                <a:gdLst>
                  <a:gd name="T0" fmla="*/ 118 w 146"/>
                  <a:gd name="T1" fmla="*/ 0 h 37"/>
                  <a:gd name="T2" fmla="*/ 27 w 146"/>
                  <a:gd name="T3" fmla="*/ 0 h 37"/>
                  <a:gd name="T4" fmla="*/ 0 w 146"/>
                  <a:gd name="T5" fmla="*/ 19 h 37"/>
                  <a:gd name="T6" fmla="*/ 27 w 146"/>
                  <a:gd name="T7" fmla="*/ 37 h 37"/>
                  <a:gd name="T8" fmla="*/ 118 w 146"/>
                  <a:gd name="T9" fmla="*/ 37 h 37"/>
                  <a:gd name="T10" fmla="*/ 146 w 146"/>
                  <a:gd name="T11" fmla="*/ 19 h 37"/>
                  <a:gd name="T12" fmla="*/ 118 w 146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6" h="37">
                    <a:moveTo>
                      <a:pt x="118" y="0"/>
                    </a:moveTo>
                    <a:lnTo>
                      <a:pt x="27" y="0"/>
                    </a:lnTo>
                    <a:lnTo>
                      <a:pt x="0" y="19"/>
                    </a:lnTo>
                    <a:lnTo>
                      <a:pt x="27" y="37"/>
                    </a:lnTo>
                    <a:lnTo>
                      <a:pt x="118" y="37"/>
                    </a:lnTo>
                    <a:lnTo>
                      <a:pt x="146" y="19"/>
                    </a:lnTo>
                    <a:lnTo>
                      <a:pt x="1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" name="Freeform 31"/>
              <p:cNvSpPr>
                <a:spLocks/>
              </p:cNvSpPr>
              <p:nvPr/>
            </p:nvSpPr>
            <p:spPr bwMode="auto">
              <a:xfrm>
                <a:off x="9013825" y="1765300"/>
                <a:ext cx="61912" cy="260350"/>
              </a:xfrm>
              <a:custGeom>
                <a:avLst/>
                <a:gdLst>
                  <a:gd name="T0" fmla="*/ 0 w 39"/>
                  <a:gd name="T1" fmla="*/ 151 h 164"/>
                  <a:gd name="T2" fmla="*/ 21 w 39"/>
                  <a:gd name="T3" fmla="*/ 164 h 164"/>
                  <a:gd name="T4" fmla="*/ 39 w 39"/>
                  <a:gd name="T5" fmla="*/ 154 h 164"/>
                  <a:gd name="T6" fmla="*/ 39 w 39"/>
                  <a:gd name="T7" fmla="*/ 41 h 164"/>
                  <a:gd name="T8" fmla="*/ 0 w 39"/>
                  <a:gd name="T9" fmla="*/ 0 h 164"/>
                  <a:gd name="T10" fmla="*/ 0 w 39"/>
                  <a:gd name="T11" fmla="*/ 15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164">
                    <a:moveTo>
                      <a:pt x="0" y="151"/>
                    </a:moveTo>
                    <a:lnTo>
                      <a:pt x="21" y="164"/>
                    </a:lnTo>
                    <a:lnTo>
                      <a:pt x="39" y="154"/>
                    </a:lnTo>
                    <a:lnTo>
                      <a:pt x="39" y="41"/>
                    </a:lnTo>
                    <a:lnTo>
                      <a:pt x="0" y="0"/>
                    </a:lnTo>
                    <a:lnTo>
                      <a:pt x="0" y="1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" name="Freeform 32"/>
              <p:cNvSpPr>
                <a:spLocks/>
              </p:cNvSpPr>
              <p:nvPr/>
            </p:nvSpPr>
            <p:spPr bwMode="auto">
              <a:xfrm>
                <a:off x="9280525" y="1765300"/>
                <a:ext cx="61912" cy="260350"/>
              </a:xfrm>
              <a:custGeom>
                <a:avLst/>
                <a:gdLst>
                  <a:gd name="T0" fmla="*/ 39 w 39"/>
                  <a:gd name="T1" fmla="*/ 151 h 164"/>
                  <a:gd name="T2" fmla="*/ 18 w 39"/>
                  <a:gd name="T3" fmla="*/ 164 h 164"/>
                  <a:gd name="T4" fmla="*/ 0 w 39"/>
                  <a:gd name="T5" fmla="*/ 154 h 164"/>
                  <a:gd name="T6" fmla="*/ 0 w 39"/>
                  <a:gd name="T7" fmla="*/ 41 h 164"/>
                  <a:gd name="T8" fmla="*/ 39 w 39"/>
                  <a:gd name="T9" fmla="*/ 0 h 164"/>
                  <a:gd name="T10" fmla="*/ 39 w 39"/>
                  <a:gd name="T11" fmla="*/ 15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164">
                    <a:moveTo>
                      <a:pt x="39" y="151"/>
                    </a:moveTo>
                    <a:lnTo>
                      <a:pt x="18" y="164"/>
                    </a:lnTo>
                    <a:lnTo>
                      <a:pt x="0" y="154"/>
                    </a:lnTo>
                    <a:lnTo>
                      <a:pt x="0" y="41"/>
                    </a:lnTo>
                    <a:lnTo>
                      <a:pt x="39" y="0"/>
                    </a:lnTo>
                    <a:lnTo>
                      <a:pt x="39" y="1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" name="Freeform 33"/>
              <p:cNvSpPr>
                <a:spLocks/>
              </p:cNvSpPr>
              <p:nvPr/>
            </p:nvSpPr>
            <p:spPr bwMode="auto">
              <a:xfrm>
                <a:off x="9036050" y="1755775"/>
                <a:ext cx="277812" cy="63500"/>
              </a:xfrm>
              <a:custGeom>
                <a:avLst/>
                <a:gdLst>
                  <a:gd name="T0" fmla="*/ 0 w 175"/>
                  <a:gd name="T1" fmla="*/ 0 h 40"/>
                  <a:gd name="T2" fmla="*/ 39 w 175"/>
                  <a:gd name="T3" fmla="*/ 40 h 40"/>
                  <a:gd name="T4" fmla="*/ 137 w 175"/>
                  <a:gd name="T5" fmla="*/ 40 h 40"/>
                  <a:gd name="T6" fmla="*/ 175 w 175"/>
                  <a:gd name="T7" fmla="*/ 0 h 40"/>
                  <a:gd name="T8" fmla="*/ 0 w 175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40">
                    <a:moveTo>
                      <a:pt x="0" y="0"/>
                    </a:moveTo>
                    <a:lnTo>
                      <a:pt x="39" y="40"/>
                    </a:lnTo>
                    <a:lnTo>
                      <a:pt x="137" y="40"/>
                    </a:lnTo>
                    <a:lnTo>
                      <a:pt x="175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" name="Freeform 34"/>
              <p:cNvSpPr>
                <a:spLocks/>
              </p:cNvSpPr>
              <p:nvPr/>
            </p:nvSpPr>
            <p:spPr bwMode="auto">
              <a:xfrm>
                <a:off x="9280525" y="2065338"/>
                <a:ext cx="61912" cy="260350"/>
              </a:xfrm>
              <a:custGeom>
                <a:avLst/>
                <a:gdLst>
                  <a:gd name="T0" fmla="*/ 39 w 39"/>
                  <a:gd name="T1" fmla="*/ 13 h 164"/>
                  <a:gd name="T2" fmla="*/ 18 w 39"/>
                  <a:gd name="T3" fmla="*/ 0 h 164"/>
                  <a:gd name="T4" fmla="*/ 0 w 39"/>
                  <a:gd name="T5" fmla="*/ 10 h 164"/>
                  <a:gd name="T6" fmla="*/ 0 w 39"/>
                  <a:gd name="T7" fmla="*/ 124 h 164"/>
                  <a:gd name="T8" fmla="*/ 39 w 39"/>
                  <a:gd name="T9" fmla="*/ 164 h 164"/>
                  <a:gd name="T10" fmla="*/ 39 w 39"/>
                  <a:gd name="T11" fmla="*/ 13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164">
                    <a:moveTo>
                      <a:pt x="39" y="13"/>
                    </a:moveTo>
                    <a:lnTo>
                      <a:pt x="18" y="0"/>
                    </a:lnTo>
                    <a:lnTo>
                      <a:pt x="0" y="10"/>
                    </a:lnTo>
                    <a:lnTo>
                      <a:pt x="0" y="124"/>
                    </a:lnTo>
                    <a:lnTo>
                      <a:pt x="39" y="164"/>
                    </a:lnTo>
                    <a:lnTo>
                      <a:pt x="39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6" name="Freeform 35"/>
              <p:cNvSpPr>
                <a:spLocks/>
              </p:cNvSpPr>
              <p:nvPr/>
            </p:nvSpPr>
            <p:spPr bwMode="auto">
              <a:xfrm>
                <a:off x="9013825" y="2065338"/>
                <a:ext cx="61912" cy="260350"/>
              </a:xfrm>
              <a:custGeom>
                <a:avLst/>
                <a:gdLst>
                  <a:gd name="T0" fmla="*/ 0 w 39"/>
                  <a:gd name="T1" fmla="*/ 13 h 164"/>
                  <a:gd name="T2" fmla="*/ 21 w 39"/>
                  <a:gd name="T3" fmla="*/ 0 h 164"/>
                  <a:gd name="T4" fmla="*/ 39 w 39"/>
                  <a:gd name="T5" fmla="*/ 10 h 164"/>
                  <a:gd name="T6" fmla="*/ 39 w 39"/>
                  <a:gd name="T7" fmla="*/ 124 h 164"/>
                  <a:gd name="T8" fmla="*/ 0 w 39"/>
                  <a:gd name="T9" fmla="*/ 164 h 164"/>
                  <a:gd name="T10" fmla="*/ 0 w 39"/>
                  <a:gd name="T11" fmla="*/ 13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164">
                    <a:moveTo>
                      <a:pt x="0" y="13"/>
                    </a:moveTo>
                    <a:lnTo>
                      <a:pt x="21" y="0"/>
                    </a:lnTo>
                    <a:lnTo>
                      <a:pt x="39" y="10"/>
                    </a:lnTo>
                    <a:lnTo>
                      <a:pt x="39" y="124"/>
                    </a:lnTo>
                    <a:lnTo>
                      <a:pt x="0" y="164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7" name="Freeform 36"/>
              <p:cNvSpPr>
                <a:spLocks/>
              </p:cNvSpPr>
              <p:nvPr/>
            </p:nvSpPr>
            <p:spPr bwMode="auto">
              <a:xfrm>
                <a:off x="9042400" y="2271713"/>
                <a:ext cx="277812" cy="63500"/>
              </a:xfrm>
              <a:custGeom>
                <a:avLst/>
                <a:gdLst>
                  <a:gd name="T0" fmla="*/ 175 w 175"/>
                  <a:gd name="T1" fmla="*/ 40 h 40"/>
                  <a:gd name="T2" fmla="*/ 136 w 175"/>
                  <a:gd name="T3" fmla="*/ 0 h 40"/>
                  <a:gd name="T4" fmla="*/ 38 w 175"/>
                  <a:gd name="T5" fmla="*/ 0 h 40"/>
                  <a:gd name="T6" fmla="*/ 0 w 175"/>
                  <a:gd name="T7" fmla="*/ 40 h 40"/>
                  <a:gd name="T8" fmla="*/ 175 w 175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40">
                    <a:moveTo>
                      <a:pt x="175" y="40"/>
                    </a:moveTo>
                    <a:lnTo>
                      <a:pt x="136" y="0"/>
                    </a:lnTo>
                    <a:lnTo>
                      <a:pt x="38" y="0"/>
                    </a:lnTo>
                    <a:lnTo>
                      <a:pt x="0" y="40"/>
                    </a:lnTo>
                    <a:lnTo>
                      <a:pt x="175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8" name="Freeform 37"/>
              <p:cNvSpPr>
                <a:spLocks/>
              </p:cNvSpPr>
              <p:nvPr/>
            </p:nvSpPr>
            <p:spPr bwMode="auto">
              <a:xfrm>
                <a:off x="7986713" y="1765300"/>
                <a:ext cx="60325" cy="260350"/>
              </a:xfrm>
              <a:custGeom>
                <a:avLst/>
                <a:gdLst>
                  <a:gd name="T0" fmla="*/ 0 w 38"/>
                  <a:gd name="T1" fmla="*/ 151 h 164"/>
                  <a:gd name="T2" fmla="*/ 21 w 38"/>
                  <a:gd name="T3" fmla="*/ 164 h 164"/>
                  <a:gd name="T4" fmla="*/ 38 w 38"/>
                  <a:gd name="T5" fmla="*/ 154 h 164"/>
                  <a:gd name="T6" fmla="*/ 38 w 38"/>
                  <a:gd name="T7" fmla="*/ 41 h 164"/>
                  <a:gd name="T8" fmla="*/ 0 w 38"/>
                  <a:gd name="T9" fmla="*/ 0 h 164"/>
                  <a:gd name="T10" fmla="*/ 0 w 38"/>
                  <a:gd name="T11" fmla="*/ 15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164">
                    <a:moveTo>
                      <a:pt x="0" y="151"/>
                    </a:moveTo>
                    <a:lnTo>
                      <a:pt x="21" y="164"/>
                    </a:lnTo>
                    <a:lnTo>
                      <a:pt x="38" y="154"/>
                    </a:lnTo>
                    <a:lnTo>
                      <a:pt x="38" y="41"/>
                    </a:lnTo>
                    <a:lnTo>
                      <a:pt x="0" y="0"/>
                    </a:lnTo>
                    <a:lnTo>
                      <a:pt x="0" y="1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9" name="Freeform 38"/>
              <p:cNvSpPr>
                <a:spLocks/>
              </p:cNvSpPr>
              <p:nvPr/>
            </p:nvSpPr>
            <p:spPr bwMode="auto">
              <a:xfrm>
                <a:off x="8008938" y="1755775"/>
                <a:ext cx="277812" cy="63500"/>
              </a:xfrm>
              <a:custGeom>
                <a:avLst/>
                <a:gdLst>
                  <a:gd name="T0" fmla="*/ 0 w 175"/>
                  <a:gd name="T1" fmla="*/ 0 h 40"/>
                  <a:gd name="T2" fmla="*/ 38 w 175"/>
                  <a:gd name="T3" fmla="*/ 40 h 40"/>
                  <a:gd name="T4" fmla="*/ 136 w 175"/>
                  <a:gd name="T5" fmla="*/ 40 h 40"/>
                  <a:gd name="T6" fmla="*/ 175 w 175"/>
                  <a:gd name="T7" fmla="*/ 0 h 40"/>
                  <a:gd name="T8" fmla="*/ 0 w 175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40">
                    <a:moveTo>
                      <a:pt x="0" y="0"/>
                    </a:moveTo>
                    <a:lnTo>
                      <a:pt x="38" y="40"/>
                    </a:lnTo>
                    <a:lnTo>
                      <a:pt x="136" y="40"/>
                    </a:lnTo>
                    <a:lnTo>
                      <a:pt x="175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0" name="Freeform 39"/>
              <p:cNvSpPr>
                <a:spLocks/>
              </p:cNvSpPr>
              <p:nvPr/>
            </p:nvSpPr>
            <p:spPr bwMode="auto">
              <a:xfrm>
                <a:off x="8253413" y="2065338"/>
                <a:ext cx="60325" cy="260350"/>
              </a:xfrm>
              <a:custGeom>
                <a:avLst/>
                <a:gdLst>
                  <a:gd name="T0" fmla="*/ 38 w 38"/>
                  <a:gd name="T1" fmla="*/ 13 h 164"/>
                  <a:gd name="T2" fmla="*/ 17 w 38"/>
                  <a:gd name="T3" fmla="*/ 0 h 164"/>
                  <a:gd name="T4" fmla="*/ 0 w 38"/>
                  <a:gd name="T5" fmla="*/ 10 h 164"/>
                  <a:gd name="T6" fmla="*/ 0 w 38"/>
                  <a:gd name="T7" fmla="*/ 124 h 164"/>
                  <a:gd name="T8" fmla="*/ 38 w 38"/>
                  <a:gd name="T9" fmla="*/ 164 h 164"/>
                  <a:gd name="T10" fmla="*/ 38 w 38"/>
                  <a:gd name="T11" fmla="*/ 13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164">
                    <a:moveTo>
                      <a:pt x="38" y="13"/>
                    </a:moveTo>
                    <a:lnTo>
                      <a:pt x="17" y="0"/>
                    </a:lnTo>
                    <a:lnTo>
                      <a:pt x="0" y="10"/>
                    </a:lnTo>
                    <a:lnTo>
                      <a:pt x="0" y="124"/>
                    </a:lnTo>
                    <a:lnTo>
                      <a:pt x="38" y="164"/>
                    </a:lnTo>
                    <a:lnTo>
                      <a:pt x="38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40"/>
              <p:cNvSpPr>
                <a:spLocks/>
              </p:cNvSpPr>
              <p:nvPr/>
            </p:nvSpPr>
            <p:spPr bwMode="auto">
              <a:xfrm>
                <a:off x="8013700" y="2271713"/>
                <a:ext cx="277812" cy="63500"/>
              </a:xfrm>
              <a:custGeom>
                <a:avLst/>
                <a:gdLst>
                  <a:gd name="T0" fmla="*/ 175 w 175"/>
                  <a:gd name="T1" fmla="*/ 40 h 40"/>
                  <a:gd name="T2" fmla="*/ 137 w 175"/>
                  <a:gd name="T3" fmla="*/ 0 h 40"/>
                  <a:gd name="T4" fmla="*/ 39 w 175"/>
                  <a:gd name="T5" fmla="*/ 0 h 40"/>
                  <a:gd name="T6" fmla="*/ 0 w 175"/>
                  <a:gd name="T7" fmla="*/ 40 h 40"/>
                  <a:gd name="T8" fmla="*/ 175 w 175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40">
                    <a:moveTo>
                      <a:pt x="175" y="40"/>
                    </a:moveTo>
                    <a:lnTo>
                      <a:pt x="137" y="0"/>
                    </a:lnTo>
                    <a:lnTo>
                      <a:pt x="39" y="0"/>
                    </a:lnTo>
                    <a:lnTo>
                      <a:pt x="0" y="40"/>
                    </a:lnTo>
                    <a:lnTo>
                      <a:pt x="175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41"/>
              <p:cNvSpPr>
                <a:spLocks/>
              </p:cNvSpPr>
              <p:nvPr/>
            </p:nvSpPr>
            <p:spPr bwMode="auto">
              <a:xfrm>
                <a:off x="8032750" y="2017713"/>
                <a:ext cx="230187" cy="58737"/>
              </a:xfrm>
              <a:custGeom>
                <a:avLst/>
                <a:gdLst>
                  <a:gd name="T0" fmla="*/ 118 w 145"/>
                  <a:gd name="T1" fmla="*/ 0 h 37"/>
                  <a:gd name="T2" fmla="*/ 27 w 145"/>
                  <a:gd name="T3" fmla="*/ 0 h 37"/>
                  <a:gd name="T4" fmla="*/ 0 w 145"/>
                  <a:gd name="T5" fmla="*/ 19 h 37"/>
                  <a:gd name="T6" fmla="*/ 27 w 145"/>
                  <a:gd name="T7" fmla="*/ 37 h 37"/>
                  <a:gd name="T8" fmla="*/ 118 w 145"/>
                  <a:gd name="T9" fmla="*/ 37 h 37"/>
                  <a:gd name="T10" fmla="*/ 145 w 145"/>
                  <a:gd name="T11" fmla="*/ 19 h 37"/>
                  <a:gd name="T12" fmla="*/ 118 w 145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37">
                    <a:moveTo>
                      <a:pt x="118" y="0"/>
                    </a:moveTo>
                    <a:lnTo>
                      <a:pt x="27" y="0"/>
                    </a:lnTo>
                    <a:lnTo>
                      <a:pt x="0" y="19"/>
                    </a:lnTo>
                    <a:lnTo>
                      <a:pt x="27" y="37"/>
                    </a:lnTo>
                    <a:lnTo>
                      <a:pt x="118" y="37"/>
                    </a:lnTo>
                    <a:lnTo>
                      <a:pt x="145" y="19"/>
                    </a:lnTo>
                    <a:lnTo>
                      <a:pt x="1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Oval 42"/>
              <p:cNvSpPr>
                <a:spLocks noChangeArrowheads="1"/>
              </p:cNvSpPr>
              <p:nvPr/>
            </p:nvSpPr>
            <p:spPr bwMode="auto">
              <a:xfrm>
                <a:off x="8386763" y="1912938"/>
                <a:ext cx="87312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7" name="Oval 43"/>
              <p:cNvSpPr>
                <a:spLocks noChangeArrowheads="1"/>
              </p:cNvSpPr>
              <p:nvPr/>
            </p:nvSpPr>
            <p:spPr bwMode="auto">
              <a:xfrm>
                <a:off x="8386763" y="2108200"/>
                <a:ext cx="87312" cy="873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aphicFrame>
        <p:nvGraphicFramePr>
          <p:cNvPr id="104" name="Table 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8433239"/>
              </p:ext>
            </p:extLst>
          </p:nvPr>
        </p:nvGraphicFramePr>
        <p:xfrm>
          <a:off x="4909121" y="1725184"/>
          <a:ext cx="1020256" cy="1148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0256">
                  <a:extLst>
                    <a:ext uri="{9D8B030D-6E8A-4147-A177-3AD203B41FA5}">
                      <a16:colId xmlns:a16="http://schemas.microsoft.com/office/drawing/2014/main" val="1156596826"/>
                    </a:ext>
                  </a:extLst>
                </a:gridCol>
              </a:tblGrid>
              <a:tr h="287234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15:25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7731604"/>
                  </a:ext>
                </a:extLst>
              </a:tr>
              <a:tr h="287234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15:45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9263500"/>
                  </a:ext>
                </a:extLst>
              </a:tr>
              <a:tr h="287234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17:25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8932362"/>
                  </a:ext>
                </a:extLst>
              </a:tr>
              <a:tr h="287234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17:45</a:t>
                      </a:r>
                    </a:p>
                  </a:txBody>
                  <a:tcPr marL="0" marR="0" marT="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1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4999139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</p:childTnLst>
        </p:cTn>
      </p:par>
    </p:tnLst>
    <p:bldLst>
      <p:bldP spid="79" grpId="0" animBg="1"/>
      <p:bldP spid="131" grpId="0" animBg="1"/>
      <p:bldP spid="154" grpId="0"/>
      <p:bldP spid="77" grpId="0" animBg="1"/>
      <p:bldP spid="84" grpId="0" animBg="1"/>
      <p:bldP spid="100" grpId="0" animBg="1"/>
      <p:bldP spid="101" grpId="0" animBg="1"/>
      <p:bldP spid="121" grpId="0" animBg="1"/>
      <p:bldP spid="71" grpId="0" animBg="1"/>
      <p:bldP spid="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4947281" y="4836436"/>
            <a:ext cx="2644328" cy="677950"/>
          </a:xfrm>
          <a:custGeom>
            <a:avLst/>
            <a:gdLst>
              <a:gd name="T0" fmla="*/ 2411 w 2411"/>
              <a:gd name="T1" fmla="*/ 983 h 1216"/>
              <a:gd name="T2" fmla="*/ 2136 w 2411"/>
              <a:gd name="T3" fmla="*/ 981 h 1216"/>
              <a:gd name="T4" fmla="*/ 2342 w 2411"/>
              <a:gd name="T5" fmla="*/ 608 h 1216"/>
              <a:gd name="T6" fmla="*/ 1365 w 2411"/>
              <a:gd name="T7" fmla="*/ 0 h 1216"/>
              <a:gd name="T8" fmla="*/ 977 w 2411"/>
              <a:gd name="T9" fmla="*/ 0 h 1216"/>
              <a:gd name="T10" fmla="*/ 0 w 2411"/>
              <a:gd name="T11" fmla="*/ 608 h 1216"/>
              <a:gd name="T12" fmla="*/ 977 w 2411"/>
              <a:gd name="T13" fmla="*/ 1216 h 1216"/>
              <a:gd name="T14" fmla="*/ 1365 w 2411"/>
              <a:gd name="T15" fmla="*/ 1216 h 1216"/>
              <a:gd name="T16" fmla="*/ 1971 w 2411"/>
              <a:gd name="T17" fmla="*/ 1084 h 1216"/>
              <a:gd name="T18" fmla="*/ 2411 w 2411"/>
              <a:gd name="T19" fmla="*/ 983 h 1216"/>
              <a:gd name="connsiteX0" fmla="*/ 10146 w 10146"/>
              <a:gd name="connsiteY0" fmla="*/ 7136 h 10000"/>
              <a:gd name="connsiteX1" fmla="*/ 8859 w 10146"/>
              <a:gd name="connsiteY1" fmla="*/ 8067 h 10000"/>
              <a:gd name="connsiteX2" fmla="*/ 9714 w 10146"/>
              <a:gd name="connsiteY2" fmla="*/ 5000 h 10000"/>
              <a:gd name="connsiteX3" fmla="*/ 5662 w 10146"/>
              <a:gd name="connsiteY3" fmla="*/ 0 h 10000"/>
              <a:gd name="connsiteX4" fmla="*/ 4052 w 10146"/>
              <a:gd name="connsiteY4" fmla="*/ 0 h 10000"/>
              <a:gd name="connsiteX5" fmla="*/ 0 w 10146"/>
              <a:gd name="connsiteY5" fmla="*/ 5000 h 10000"/>
              <a:gd name="connsiteX6" fmla="*/ 4052 w 10146"/>
              <a:gd name="connsiteY6" fmla="*/ 10000 h 10000"/>
              <a:gd name="connsiteX7" fmla="*/ 5662 w 10146"/>
              <a:gd name="connsiteY7" fmla="*/ 10000 h 10000"/>
              <a:gd name="connsiteX8" fmla="*/ 8175 w 10146"/>
              <a:gd name="connsiteY8" fmla="*/ 8914 h 10000"/>
              <a:gd name="connsiteX9" fmla="*/ 10146 w 10146"/>
              <a:gd name="connsiteY9" fmla="*/ 7136 h 10000"/>
              <a:gd name="connsiteX0" fmla="*/ 10146 w 10146"/>
              <a:gd name="connsiteY0" fmla="*/ 7136 h 10000"/>
              <a:gd name="connsiteX1" fmla="*/ 8859 w 10146"/>
              <a:gd name="connsiteY1" fmla="*/ 8067 h 10000"/>
              <a:gd name="connsiteX2" fmla="*/ 9714 w 10146"/>
              <a:gd name="connsiteY2" fmla="*/ 5000 h 10000"/>
              <a:gd name="connsiteX3" fmla="*/ 5662 w 10146"/>
              <a:gd name="connsiteY3" fmla="*/ 0 h 10000"/>
              <a:gd name="connsiteX4" fmla="*/ 4052 w 10146"/>
              <a:gd name="connsiteY4" fmla="*/ 0 h 10000"/>
              <a:gd name="connsiteX5" fmla="*/ 0 w 10146"/>
              <a:gd name="connsiteY5" fmla="*/ 5000 h 10000"/>
              <a:gd name="connsiteX6" fmla="*/ 4052 w 10146"/>
              <a:gd name="connsiteY6" fmla="*/ 10000 h 10000"/>
              <a:gd name="connsiteX7" fmla="*/ 5662 w 10146"/>
              <a:gd name="connsiteY7" fmla="*/ 10000 h 10000"/>
              <a:gd name="connsiteX8" fmla="*/ 8175 w 10146"/>
              <a:gd name="connsiteY8" fmla="*/ 8914 h 10000"/>
              <a:gd name="connsiteX9" fmla="*/ 10146 w 10146"/>
              <a:gd name="connsiteY9" fmla="*/ 7136 h 10000"/>
              <a:gd name="connsiteX0" fmla="*/ 10146 w 10146"/>
              <a:gd name="connsiteY0" fmla="*/ 7136 h 10000"/>
              <a:gd name="connsiteX1" fmla="*/ 8859 w 10146"/>
              <a:gd name="connsiteY1" fmla="*/ 8067 h 10000"/>
              <a:gd name="connsiteX2" fmla="*/ 9714 w 10146"/>
              <a:gd name="connsiteY2" fmla="*/ 5000 h 10000"/>
              <a:gd name="connsiteX3" fmla="*/ 5662 w 10146"/>
              <a:gd name="connsiteY3" fmla="*/ 0 h 10000"/>
              <a:gd name="connsiteX4" fmla="*/ 4052 w 10146"/>
              <a:gd name="connsiteY4" fmla="*/ 0 h 10000"/>
              <a:gd name="connsiteX5" fmla="*/ 0 w 10146"/>
              <a:gd name="connsiteY5" fmla="*/ 5000 h 10000"/>
              <a:gd name="connsiteX6" fmla="*/ 4052 w 10146"/>
              <a:gd name="connsiteY6" fmla="*/ 10000 h 10000"/>
              <a:gd name="connsiteX7" fmla="*/ 5662 w 10146"/>
              <a:gd name="connsiteY7" fmla="*/ 10000 h 10000"/>
              <a:gd name="connsiteX8" fmla="*/ 8175 w 10146"/>
              <a:gd name="connsiteY8" fmla="*/ 8914 h 10000"/>
              <a:gd name="connsiteX9" fmla="*/ 10146 w 10146"/>
              <a:gd name="connsiteY9" fmla="*/ 7136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146" h="10000">
                <a:moveTo>
                  <a:pt x="10146" y="7136"/>
                </a:moveTo>
                <a:cubicBezTo>
                  <a:pt x="10146" y="7136"/>
                  <a:pt x="9194" y="9140"/>
                  <a:pt x="8859" y="8067"/>
                </a:cubicBezTo>
                <a:cubicBezTo>
                  <a:pt x="9394" y="7220"/>
                  <a:pt x="9714" y="6151"/>
                  <a:pt x="9714" y="5000"/>
                </a:cubicBezTo>
                <a:cubicBezTo>
                  <a:pt x="9714" y="2237"/>
                  <a:pt x="7901" y="0"/>
                  <a:pt x="5662" y="0"/>
                </a:cubicBezTo>
                <a:lnTo>
                  <a:pt x="4052" y="0"/>
                </a:lnTo>
                <a:cubicBezTo>
                  <a:pt x="1813" y="0"/>
                  <a:pt x="0" y="2237"/>
                  <a:pt x="0" y="5000"/>
                </a:cubicBezTo>
                <a:cubicBezTo>
                  <a:pt x="0" y="7755"/>
                  <a:pt x="1813" y="10000"/>
                  <a:pt x="4052" y="10000"/>
                </a:cubicBezTo>
                <a:lnTo>
                  <a:pt x="5662" y="10000"/>
                </a:lnTo>
                <a:cubicBezTo>
                  <a:pt x="6611" y="10000"/>
                  <a:pt x="7487" y="9589"/>
                  <a:pt x="8175" y="8914"/>
                </a:cubicBezTo>
                <a:cubicBezTo>
                  <a:pt x="8793" y="9071"/>
                  <a:pt x="9346" y="9720"/>
                  <a:pt x="10146" y="71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2686443" y="3853020"/>
            <a:ext cx="1772912" cy="831488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1772912" cy="831488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795195" y="3837108"/>
            <a:ext cx="1341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Complete this column addition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4342" name="Rectangle 17">
            <a:extLst>
              <a:ext uri="{FF2B5EF4-FFF2-40B4-BE49-F238E27FC236}">
                <a16:creationId xmlns:a16="http://schemas.microsoft.com/office/drawing/2014/main" id="{9B941ACA-8F76-4CCB-A8A8-3648EBE81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268" y="506880"/>
            <a:ext cx="145424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12 Friday</a:t>
            </a:r>
          </a:p>
        </p:txBody>
      </p:sp>
      <p:sp>
        <p:nvSpPr>
          <p:cNvPr id="14343" name="Rectangle 22">
            <a:extLst>
              <a:ext uri="{FF2B5EF4-FFF2-40B4-BE49-F238E27FC236}">
                <a16:creationId xmlns:a16="http://schemas.microsoft.com/office/drawing/2014/main" id="{A8C906A4-5906-4AD0-B717-5E0AB6ECF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25428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4344" name="Picture 23">
            <a:extLst>
              <a:ext uri="{FF2B5EF4-FFF2-40B4-BE49-F238E27FC236}">
                <a16:creationId xmlns:a16="http://schemas.microsoft.com/office/drawing/2014/main" id="{825A8EB1-D788-4214-AE40-60D6C1BAEA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5839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8A7B699B-836A-44AC-8700-C4CDA20EFAD9}"/>
              </a:ext>
            </a:extLst>
          </p:cNvPr>
          <p:cNvSpPr/>
          <p:nvPr/>
        </p:nvSpPr>
        <p:spPr>
          <a:xfrm>
            <a:off x="771525" y="526439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2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3330077" y="88286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857" y="1084481"/>
            <a:ext cx="3528864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What are the next three numbers in this sequence? </a:t>
            </a:r>
          </a:p>
        </p:txBody>
      </p:sp>
      <p:sp>
        <p:nvSpPr>
          <p:cNvPr id="103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6008687" y="308535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1261" y="1108986"/>
            <a:ext cx="18385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/>
              <a:t>How many millilitres are there in 1¾ litres?</a:t>
            </a:r>
            <a:endParaRPr lang="en-GB" altLang="en-US" sz="1600" dirty="0">
              <a:solidFill>
                <a:schemeClr val="tx1"/>
              </a:solidFill>
            </a:endParaRPr>
          </a:p>
        </p:txBody>
      </p:sp>
      <p:sp>
        <p:nvSpPr>
          <p:cNvPr id="12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2937" y="5568180"/>
            <a:ext cx="2395754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400" dirty="0"/>
              <a:t>Is Henry correct? </a:t>
            </a:r>
            <a:br>
              <a:rPr lang="en-GB" sz="1400" dirty="0"/>
            </a:br>
            <a:r>
              <a:rPr lang="en-GB" sz="1400" b="1" dirty="0"/>
              <a:t>Explain how you know.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88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932413" y="443514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070820" y="443514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8207" y="3977414"/>
            <a:ext cx="16305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chemeClr val="tx1"/>
                </a:solidFill>
              </a:rPr>
              <a:t>615 - 294 =  321</a:t>
            </a:r>
          </a:p>
        </p:txBody>
      </p:sp>
      <p:sp>
        <p:nvSpPr>
          <p:cNvPr id="95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6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5204090"/>
            <a:ext cx="236314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40  </a:t>
            </a:r>
            <a:r>
              <a:rPr lang="en-GB" sz="2000" b="1" dirty="0">
                <a:solidFill>
                  <a:sysClr val="windowText" lastClr="000000"/>
                </a:solidFill>
              </a:rPr>
              <a:t>× </a:t>
            </a:r>
            <a:r>
              <a:rPr lang="en-GB" altLang="en-US" sz="2000" b="1" dirty="0">
                <a:solidFill>
                  <a:schemeClr val="tx1"/>
                </a:solidFill>
              </a:rPr>
              <a:t> 80  =  3200</a:t>
            </a:r>
          </a:p>
        </p:txBody>
      </p:sp>
      <p:sp>
        <p:nvSpPr>
          <p:cNvPr id="98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423" y="5646911"/>
            <a:ext cx="19623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320  </a:t>
            </a:r>
            <a:r>
              <a:rPr lang="en-GB" sz="2000" b="1" dirty="0">
                <a:solidFill>
                  <a:sysClr val="windowText" lastClr="000000"/>
                </a:solidFill>
              </a:rPr>
              <a:t>÷  </a:t>
            </a:r>
            <a:r>
              <a:rPr lang="en-GB" altLang="en-US" sz="2000" b="1" dirty="0">
                <a:solidFill>
                  <a:schemeClr val="tx1"/>
                </a:solidFill>
              </a:rPr>
              <a:t>8  =  40</a:t>
            </a:r>
          </a:p>
        </p:txBody>
      </p:sp>
      <p:pic>
        <p:nvPicPr>
          <p:cNvPr id="99" name="Picture 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10308">
            <a:off x="2383872" y="5544857"/>
            <a:ext cx="387962" cy="66094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957" y="3899527"/>
            <a:ext cx="468340" cy="474909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124" y="5139034"/>
            <a:ext cx="753878" cy="439375"/>
          </a:xfrm>
          <a:prstGeom prst="rect">
            <a:avLst/>
          </a:prstGeom>
        </p:spPr>
      </p:pic>
      <p:sp>
        <p:nvSpPr>
          <p:cNvPr id="104" name="Oval 103"/>
          <p:cNvSpPr/>
          <p:nvPr/>
        </p:nvSpPr>
        <p:spPr>
          <a:xfrm>
            <a:off x="1352023" y="2591732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05" name="Oval 104"/>
          <p:cNvSpPr/>
          <p:nvPr/>
        </p:nvSpPr>
        <p:spPr>
          <a:xfrm>
            <a:off x="1354855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18</a:t>
            </a:r>
          </a:p>
        </p:txBody>
      </p:sp>
      <p:sp>
        <p:nvSpPr>
          <p:cNvPr id="106" name="Oval 105"/>
          <p:cNvSpPr/>
          <p:nvPr/>
        </p:nvSpPr>
        <p:spPr>
          <a:xfrm>
            <a:off x="2308765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21</a:t>
            </a:r>
          </a:p>
        </p:txBody>
      </p:sp>
      <p:sp>
        <p:nvSpPr>
          <p:cNvPr id="107" name="Oval 106"/>
          <p:cNvSpPr/>
          <p:nvPr/>
        </p:nvSpPr>
        <p:spPr>
          <a:xfrm>
            <a:off x="3253399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24</a:t>
            </a:r>
          </a:p>
        </p:txBody>
      </p:sp>
      <p:sp>
        <p:nvSpPr>
          <p:cNvPr id="108" name="Oval 107"/>
          <p:cNvSpPr/>
          <p:nvPr/>
        </p:nvSpPr>
        <p:spPr>
          <a:xfrm>
            <a:off x="2312079" y="2602726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09" name="Oval 108"/>
          <p:cNvSpPr/>
          <p:nvPr/>
        </p:nvSpPr>
        <p:spPr>
          <a:xfrm>
            <a:off x="3253041" y="2618976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0" name="Oval 109"/>
          <p:cNvSpPr/>
          <p:nvPr/>
        </p:nvSpPr>
        <p:spPr>
          <a:xfrm>
            <a:off x="3249069" y="2613761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33</a:t>
            </a:r>
          </a:p>
        </p:txBody>
      </p:sp>
      <p:sp>
        <p:nvSpPr>
          <p:cNvPr id="111" name="Oval 110"/>
          <p:cNvSpPr/>
          <p:nvPr/>
        </p:nvSpPr>
        <p:spPr>
          <a:xfrm>
            <a:off x="1348768" y="2586517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112" name="Oval 111"/>
          <p:cNvSpPr/>
          <p:nvPr/>
        </p:nvSpPr>
        <p:spPr>
          <a:xfrm>
            <a:off x="2304167" y="2597511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30</a:t>
            </a:r>
          </a:p>
        </p:txBody>
      </p:sp>
      <p:grpSp>
        <p:nvGrpSpPr>
          <p:cNvPr id="113" name="Group 112"/>
          <p:cNvGrpSpPr/>
          <p:nvPr/>
        </p:nvGrpSpPr>
        <p:grpSpPr>
          <a:xfrm>
            <a:off x="1698712" y="2282959"/>
            <a:ext cx="1901698" cy="302627"/>
            <a:chOff x="5192557" y="1759903"/>
            <a:chExt cx="2218503" cy="302627"/>
          </a:xfrm>
        </p:grpSpPr>
        <p:cxnSp>
          <p:nvCxnSpPr>
            <p:cNvPr id="114" name="Straight Arrow Connector 113"/>
            <p:cNvCxnSpPr/>
            <p:nvPr/>
          </p:nvCxnSpPr>
          <p:spPr>
            <a:xfrm flipH="1">
              <a:off x="5192557" y="1909973"/>
              <a:ext cx="3332" cy="152557"/>
            </a:xfrm>
            <a:prstGeom prst="straightConnector1">
              <a:avLst/>
            </a:prstGeom>
            <a:ln w="28575">
              <a:solidFill>
                <a:srgbClr val="EF821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5206844" y="1922673"/>
              <a:ext cx="2204216" cy="0"/>
            </a:xfrm>
            <a:prstGeom prst="line">
              <a:avLst/>
            </a:prstGeom>
            <a:ln w="28575" cap="sq">
              <a:solidFill>
                <a:srgbClr val="EF821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7411060" y="1759903"/>
              <a:ext cx="0" cy="162770"/>
            </a:xfrm>
            <a:prstGeom prst="line">
              <a:avLst/>
            </a:prstGeom>
            <a:ln w="28575" cap="sq">
              <a:solidFill>
                <a:srgbClr val="EF821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1164" y="2093121"/>
            <a:ext cx="1155396" cy="552253"/>
          </a:xfrm>
          <a:prstGeom prst="rect">
            <a:avLst/>
          </a:prstGeom>
          <a:solidFill>
            <a:srgbClr val="C9E1B1"/>
          </a:solidFill>
          <a:ln w="25400">
            <a:solidFill>
              <a:srgbClr val="6A9324"/>
            </a:solidFill>
            <a:miter lim="800000"/>
            <a:headEnd/>
            <a:tailEnd/>
          </a:ln>
          <a:extLst/>
        </p:spPr>
        <p:txBody>
          <a:bodyPr wrap="square" lIns="36000" tIns="72000" rIns="36000" b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3200" b="1" dirty="0"/>
              <a:t>1750</a:t>
            </a:r>
          </a:p>
        </p:txBody>
      </p:sp>
      <p:sp>
        <p:nvSpPr>
          <p:cNvPr id="78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9904" y="3853290"/>
            <a:ext cx="2062532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400" dirty="0"/>
              <a:t>Alana and Henry have recorded the number of each sea creature they found in the rock pools. </a:t>
            </a:r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885085"/>
              </p:ext>
            </p:extLst>
          </p:nvPr>
        </p:nvGraphicFramePr>
        <p:xfrm>
          <a:off x="2029862" y="3904999"/>
          <a:ext cx="55955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89">
                  <a:extLst>
                    <a:ext uri="{9D8B030D-6E8A-4147-A177-3AD203B41FA5}">
                      <a16:colId xmlns:a16="http://schemas.microsoft.com/office/drawing/2014/main" val="2979830348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4261358247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1156596826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840813049"/>
                    </a:ext>
                  </a:extLst>
                </a:gridCol>
              </a:tblGrid>
              <a:tr h="233278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731604"/>
                  </a:ext>
                </a:extLst>
              </a:tr>
              <a:tr h="2332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9263500"/>
                  </a:ext>
                </a:extLst>
              </a:tr>
              <a:tr h="233278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932362"/>
                  </a:ext>
                </a:extLst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655393"/>
              </p:ext>
            </p:extLst>
          </p:nvPr>
        </p:nvGraphicFramePr>
        <p:xfrm>
          <a:off x="2171530" y="4385059"/>
          <a:ext cx="419667" cy="24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89">
                  <a:extLst>
                    <a:ext uri="{9D8B030D-6E8A-4147-A177-3AD203B41FA5}">
                      <a16:colId xmlns:a16="http://schemas.microsoft.com/office/drawing/2014/main" val="719167169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3255359803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2985653396"/>
                    </a:ext>
                  </a:extLst>
                </a:gridCol>
              </a:tblGrid>
              <a:tr h="2332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2431913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745" y="1243981"/>
            <a:ext cx="1937826" cy="1470275"/>
          </a:xfrm>
          <a:prstGeom prst="rect">
            <a:avLst/>
          </a:prstGeom>
        </p:spPr>
      </p:pic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91173"/>
              </p:ext>
            </p:extLst>
          </p:nvPr>
        </p:nvGraphicFramePr>
        <p:xfrm>
          <a:off x="6871567" y="3608444"/>
          <a:ext cx="136398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6127">
                  <a:extLst>
                    <a:ext uri="{9D8B030D-6E8A-4147-A177-3AD203B41FA5}">
                      <a16:colId xmlns:a16="http://schemas.microsoft.com/office/drawing/2014/main" val="943354882"/>
                    </a:ext>
                  </a:extLst>
                </a:gridCol>
                <a:gridCol w="497853">
                  <a:extLst>
                    <a:ext uri="{9D8B030D-6E8A-4147-A177-3AD203B41FA5}">
                      <a16:colId xmlns:a16="http://schemas.microsoft.com/office/drawing/2014/main" val="1426300810"/>
                    </a:ext>
                  </a:extLst>
                </a:gridCol>
              </a:tblGrid>
              <a:tr h="269456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ysClr val="windowText" lastClr="000000"/>
                          </a:solidFill>
                        </a:rPr>
                        <a:t>Jellyfish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051994"/>
                  </a:ext>
                </a:extLst>
              </a:tr>
              <a:tr h="269456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Crab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659456"/>
                  </a:ext>
                </a:extLst>
              </a:tr>
              <a:tr h="269456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Seahorse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0721225"/>
                  </a:ext>
                </a:extLst>
              </a:tr>
              <a:tr h="269456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Starfish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/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0182085"/>
                  </a:ext>
                </a:extLst>
              </a:tr>
            </a:tbl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7553557" y="4762973"/>
            <a:ext cx="751120" cy="132985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6564" y="4914840"/>
            <a:ext cx="22932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1400" dirty="0"/>
              <a:t>Two fifths of the creatures we found were starfish. </a:t>
            </a:r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9"/>
          <a:srcRect l="12004"/>
          <a:stretch/>
        </p:blipFill>
        <p:spPr>
          <a:xfrm>
            <a:off x="4635958" y="5140123"/>
            <a:ext cx="821878" cy="968822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62" grpId="0" animBg="1"/>
      <p:bldP spid="103" grpId="0" animBg="1"/>
      <p:bldP spid="88" grpId="0" animBg="1"/>
      <p:bldP spid="89" grpId="0" animBg="1"/>
      <p:bldP spid="95" grpId="0" animBg="1"/>
      <p:bldP spid="96" grpId="0" animBg="1"/>
      <p:bldP spid="104" grpId="0" animBg="1"/>
      <p:bldP spid="110" grpId="0" animBg="1"/>
      <p:bldP spid="111" grpId="0" animBg="1"/>
      <p:bldP spid="112" grpId="0" animBg="1"/>
      <p:bldP spid="8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2058</TotalTime>
  <Words>622</Words>
  <Application>Microsoft Office PowerPoint</Application>
  <PresentationFormat>On-screen Show (4:3)</PresentationFormat>
  <Paragraphs>188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Sassoon Infant Rg</vt:lpstr>
      <vt:lpstr>Twinkl SemiBold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Tony Anderson</cp:lastModifiedBy>
  <cp:revision>460</cp:revision>
  <dcterms:created xsi:type="dcterms:W3CDTF">2018-07-16T12:29:28Z</dcterms:created>
  <dcterms:modified xsi:type="dcterms:W3CDTF">2019-08-02T09:14:08Z</dcterms:modified>
</cp:coreProperties>
</file>