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</a:t>
            </a:r>
            <a:r>
              <a:rPr lang="en-US" altLang="en-US" sz="3600" dirty="0" smtClean="0"/>
              <a:t>2 </a:t>
            </a:r>
            <a:r>
              <a:rPr lang="en-US" altLang="en-US" sz="3600" dirty="0" smtClean="0"/>
              <a:t>Day </a:t>
            </a:r>
            <a:r>
              <a:rPr lang="en-US" altLang="en-US" sz="3600" dirty="0" smtClean="0"/>
              <a:t>3</a:t>
            </a:r>
            <a:endParaRPr lang="en-US" altLang="en-US" sz="3600" dirty="0" smtClean="0"/>
          </a:p>
        </p:txBody>
      </p:sp>
      <p:pic>
        <p:nvPicPr>
          <p:cNvPr id="14" name="Picture 13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07" t="30427" r="12102" b="34701"/>
          <a:stretch/>
        </p:blipFill>
        <p:spPr>
          <a:xfrm>
            <a:off x="1523708" y="1342812"/>
            <a:ext cx="3386079" cy="2080602"/>
          </a:xfrm>
          <a:prstGeom prst="rect">
            <a:avLst/>
          </a:prstGeom>
        </p:spPr>
      </p:pic>
      <p:pic>
        <p:nvPicPr>
          <p:cNvPr id="15" name="Picture 14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6" t="32479" r="7000" b="24444"/>
          <a:stretch/>
        </p:blipFill>
        <p:spPr>
          <a:xfrm>
            <a:off x="919025" y="3798278"/>
            <a:ext cx="4595446" cy="2954216"/>
          </a:xfrm>
          <a:prstGeom prst="rect">
            <a:avLst/>
          </a:prstGeom>
        </p:spPr>
      </p:pic>
      <p:pic>
        <p:nvPicPr>
          <p:cNvPr id="16" name="Picture 15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76" t="32137" r="8094" b="30256"/>
          <a:stretch/>
        </p:blipFill>
        <p:spPr>
          <a:xfrm>
            <a:off x="6027266" y="2312776"/>
            <a:ext cx="4525108" cy="2579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10</cp:revision>
  <dcterms:created xsi:type="dcterms:W3CDTF">2020-03-20T16:36:40Z</dcterms:created>
  <dcterms:modified xsi:type="dcterms:W3CDTF">2020-04-24T14:52:11Z</dcterms:modified>
</cp:coreProperties>
</file>