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8" d="100"/>
          <a:sy n="48" d="100"/>
        </p:scale>
        <p:origin x="60" y="13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3" y="-21026"/>
            <a:ext cx="1594148" cy="17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992" y="0"/>
            <a:ext cx="1730054" cy="1946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Day 4</a:t>
            </a:r>
            <a:endParaRPr lang="en-US" altLang="en-US" sz="3600" dirty="0" smtClean="0"/>
          </a:p>
        </p:txBody>
      </p:sp>
      <p:pic>
        <p:nvPicPr>
          <p:cNvPr id="19" name="Picture 18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70" y="1023203"/>
            <a:ext cx="3963608" cy="2771754"/>
          </a:xfrm>
          <a:prstGeom prst="rect">
            <a:avLst/>
          </a:prstGeom>
        </p:spPr>
      </p:pic>
      <p:pic>
        <p:nvPicPr>
          <p:cNvPr id="20" name="Picture 19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85" y="3794957"/>
            <a:ext cx="3942593" cy="2918193"/>
          </a:xfrm>
          <a:prstGeom prst="rect">
            <a:avLst/>
          </a:prstGeom>
        </p:spPr>
      </p:pic>
      <p:pic>
        <p:nvPicPr>
          <p:cNvPr id="21" name="Picture 20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105" y="2170541"/>
            <a:ext cx="5277587" cy="403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8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Day 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9</cp:revision>
  <dcterms:created xsi:type="dcterms:W3CDTF">2020-03-20T16:36:40Z</dcterms:created>
  <dcterms:modified xsi:type="dcterms:W3CDTF">2020-03-20T16:44:52Z</dcterms:modified>
</cp:coreProperties>
</file>