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466" r:id="rId11"/>
    <p:sldId id="297" r:id="rId12"/>
    <p:sldId id="447" r:id="rId13"/>
    <p:sldId id="467" r:id="rId14"/>
    <p:sldId id="299" r:id="rId15"/>
    <p:sldId id="448" r:id="rId16"/>
    <p:sldId id="451" r:id="rId17"/>
    <p:sldId id="316" r:id="rId18"/>
    <p:sldId id="457" r:id="rId19"/>
    <p:sldId id="469" r:id="rId20"/>
    <p:sldId id="458" r:id="rId21"/>
    <p:sldId id="468" r:id="rId22"/>
    <p:sldId id="46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F7DBF29-3C87-4FC6-A402-E5905446EAE3}"/>
    <pc:docChg chg="custSel modSld">
      <pc:chgData name="James Clegg" userId="c6df1435-7a36-4b38-be4d-16e68e91152f" providerId="ADAL" clId="{3F7DBF29-3C87-4FC6-A402-E5905446EAE3}" dt="2021-02-02T16:34:26.792" v="10"/>
      <pc:docMkLst>
        <pc:docMk/>
      </pc:docMkLst>
      <pc:sldChg chg="modTransition">
        <pc:chgData name="James Clegg" userId="c6df1435-7a36-4b38-be4d-16e68e91152f" providerId="ADAL" clId="{3F7DBF29-3C87-4FC6-A402-E5905446EAE3}" dt="2021-02-02T16:34:26.792" v="10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3F7DBF29-3C87-4FC6-A402-E5905446EAE3}" dt="2021-02-02T16:34:26.792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292426147" sldId="316"/>
        </pc:sldMkLst>
        <pc:picChg chg="del">
          <ac:chgData name="James Clegg" userId="c6df1435-7a36-4b38-be4d-16e68e91152f" providerId="ADAL" clId="{3F7DBF29-3C87-4FC6-A402-E5905446EAE3}" dt="2021-02-02T16:34:03.922" v="4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3860637461" sldId="447"/>
        </pc:sldMkLst>
        <pc:picChg chg="del">
          <ac:chgData name="James Clegg" userId="c6df1435-7a36-4b38-be4d-16e68e91152f" providerId="ADAL" clId="{3F7DBF29-3C87-4FC6-A402-E5905446EAE3}" dt="2021-02-02T16:33:55.221" v="0" actId="478"/>
          <ac:picMkLst>
            <pc:docMk/>
            <pc:sldMk cId="3860637461" sldId="447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2369225374" sldId="448"/>
        </pc:sldMkLst>
        <pc:picChg chg="del">
          <ac:chgData name="James Clegg" userId="c6df1435-7a36-4b38-be4d-16e68e91152f" providerId="ADAL" clId="{3F7DBF29-3C87-4FC6-A402-E5905446EAE3}" dt="2021-02-02T16:33:59.615" v="2" actId="478"/>
          <ac:picMkLst>
            <pc:docMk/>
            <pc:sldMk cId="2369225374" sldId="448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320304916" sldId="451"/>
        </pc:sldMkLst>
        <pc:picChg chg="del">
          <ac:chgData name="James Clegg" userId="c6df1435-7a36-4b38-be4d-16e68e91152f" providerId="ADAL" clId="{3F7DBF29-3C87-4FC6-A402-E5905446EAE3}" dt="2021-02-02T16:34:01.773" v="3" actId="478"/>
          <ac:picMkLst>
            <pc:docMk/>
            <pc:sldMk cId="320304916" sldId="45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954360568" sldId="457"/>
        </pc:sldMkLst>
        <pc:picChg chg="del">
          <ac:chgData name="James Clegg" userId="c6df1435-7a36-4b38-be4d-16e68e91152f" providerId="ADAL" clId="{3F7DBF29-3C87-4FC6-A402-E5905446EAE3}" dt="2021-02-02T16:34:06.164" v="5" actId="478"/>
          <ac:picMkLst>
            <pc:docMk/>
            <pc:sldMk cId="954360568" sldId="457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2000756516" sldId="458"/>
        </pc:sldMkLst>
        <pc:picChg chg="del">
          <ac:chgData name="James Clegg" userId="c6df1435-7a36-4b38-be4d-16e68e91152f" providerId="ADAL" clId="{3F7DBF29-3C87-4FC6-A402-E5905446EAE3}" dt="2021-02-02T16:34:11.668" v="7" actId="478"/>
          <ac:picMkLst>
            <pc:docMk/>
            <pc:sldMk cId="2000756516" sldId="45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3107021364" sldId="465"/>
        </pc:sldMkLst>
        <pc:picChg chg="del">
          <ac:chgData name="James Clegg" userId="c6df1435-7a36-4b38-be4d-16e68e91152f" providerId="ADAL" clId="{3F7DBF29-3C87-4FC6-A402-E5905446EAE3}" dt="2021-02-02T16:34:16.763" v="9" actId="478"/>
          <ac:picMkLst>
            <pc:docMk/>
            <pc:sldMk cId="3107021364" sldId="465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3F7DBF29-3C87-4FC6-A402-E5905446EAE3}" dt="2021-02-02T16:34:26.792" v="10"/>
        <pc:sldMkLst>
          <pc:docMk/>
          <pc:sldMk cId="858902776" sldId="466"/>
        </pc:sldMkLst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2322197676" sldId="467"/>
        </pc:sldMkLst>
        <pc:picChg chg="del">
          <ac:chgData name="James Clegg" userId="c6df1435-7a36-4b38-be4d-16e68e91152f" providerId="ADAL" clId="{3F7DBF29-3C87-4FC6-A402-E5905446EAE3}" dt="2021-02-02T16:33:57.292" v="1" actId="478"/>
          <ac:picMkLst>
            <pc:docMk/>
            <pc:sldMk cId="2322197676" sldId="46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913636431" sldId="468"/>
        </pc:sldMkLst>
        <pc:picChg chg="del">
          <ac:chgData name="James Clegg" userId="c6df1435-7a36-4b38-be4d-16e68e91152f" providerId="ADAL" clId="{3F7DBF29-3C87-4FC6-A402-E5905446EAE3}" dt="2021-02-02T16:34:14.496" v="8" actId="478"/>
          <ac:picMkLst>
            <pc:docMk/>
            <pc:sldMk cId="913636431" sldId="46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F7DBF29-3C87-4FC6-A402-E5905446EAE3}" dt="2021-02-02T16:34:26.792" v="10"/>
        <pc:sldMkLst>
          <pc:docMk/>
          <pc:sldMk cId="1994611964" sldId="469"/>
        </pc:sldMkLst>
        <pc:picChg chg="del">
          <ac:chgData name="James Clegg" userId="c6df1435-7a36-4b38-be4d-16e68e91152f" providerId="ADAL" clId="{3F7DBF29-3C87-4FC6-A402-E5905446EAE3}" dt="2021-02-02T16:34:08.886" v="6" actId="478"/>
          <ac:picMkLst>
            <pc:docMk/>
            <pc:sldMk cId="1994611964" sldId="469"/>
            <ac:picMk id="3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0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0.png"/><Relationship Id="rId10" Type="http://schemas.openxmlformats.org/officeDocument/2006/relationships/image" Target="../media/image25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902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40089"/>
            <a:ext cx="784687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Work out the area of the shapes.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Each square represents 1 cm²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976018"/>
              </p:ext>
            </p:extLst>
          </p:nvPr>
        </p:nvGraphicFramePr>
        <p:xfrm>
          <a:off x="2140089" y="1573358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2134445" y="1573358"/>
            <a:ext cx="1980000" cy="1571892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504378"/>
              </p:ext>
            </p:extLst>
          </p:nvPr>
        </p:nvGraphicFramePr>
        <p:xfrm>
          <a:off x="4602753" y="1573358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5779427" y="2370021"/>
            <a:ext cx="808969" cy="1175558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829304" y="4526837"/>
            <a:ext cx="1980000" cy="834139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1829304" y="4425868"/>
            <a:ext cx="1980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1702513" y="4526837"/>
            <a:ext cx="3896" cy="796006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97689" y="4112353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 cm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17048" y="4759240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 cm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291882" y="4326231"/>
            <a:ext cx="2707204" cy="1195333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4252218" y="4211676"/>
            <a:ext cx="274686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116982" y="4309439"/>
            <a:ext cx="0" cy="119825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376686" y="3912133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16982" y="4723900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cm</a:t>
            </a:r>
          </a:p>
        </p:txBody>
      </p:sp>
    </p:spTree>
    <p:extLst>
      <p:ext uri="{BB962C8B-B14F-4D97-AF65-F5344CB8AC3E}">
        <p14:creationId xmlns:p14="http://schemas.microsoft.com/office/powerpoint/2010/main" val="3860637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2" y="540089"/>
            <a:ext cx="784687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Work out the area of the shapes.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Each square represents 1 cm²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87F8F10D-2232-4508-B096-DCA88A0787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143939"/>
              </p:ext>
            </p:extLst>
          </p:nvPr>
        </p:nvGraphicFramePr>
        <p:xfrm>
          <a:off x="2140089" y="1573358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sp>
        <p:nvSpPr>
          <p:cNvPr id="31" name="Rectangle 30">
            <a:extLst>
              <a:ext uri="{FF2B5EF4-FFF2-40B4-BE49-F238E27FC236}">
                <a16:creationId xmlns:a16="http://schemas.microsoft.com/office/drawing/2014/main" id="{C034BEDC-3F74-41D0-9F86-A3C4958BE81F}"/>
              </a:ext>
            </a:extLst>
          </p:cNvPr>
          <p:cNvSpPr/>
          <p:nvPr/>
        </p:nvSpPr>
        <p:spPr>
          <a:xfrm>
            <a:off x="2134445" y="1573358"/>
            <a:ext cx="1980000" cy="1571892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94E4537B-CA95-4C5F-9DE8-B3FAE95DA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593036"/>
              </p:ext>
            </p:extLst>
          </p:nvPr>
        </p:nvGraphicFramePr>
        <p:xfrm>
          <a:off x="4602753" y="1573358"/>
          <a:ext cx="1980000" cy="19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</a:tbl>
          </a:graphicData>
        </a:graphic>
      </p:graphicFrame>
      <p:sp>
        <p:nvSpPr>
          <p:cNvPr id="33" name="Rectangle 32">
            <a:extLst>
              <a:ext uri="{FF2B5EF4-FFF2-40B4-BE49-F238E27FC236}">
                <a16:creationId xmlns:a16="http://schemas.microsoft.com/office/drawing/2014/main" id="{5090D848-1A66-4180-B6AF-954A3D492559}"/>
              </a:ext>
            </a:extLst>
          </p:cNvPr>
          <p:cNvSpPr/>
          <p:nvPr/>
        </p:nvSpPr>
        <p:spPr>
          <a:xfrm>
            <a:off x="5779427" y="2370021"/>
            <a:ext cx="808969" cy="1175558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886821E-297D-409A-A341-1DAA18C9CBFF}"/>
              </a:ext>
            </a:extLst>
          </p:cNvPr>
          <p:cNvSpPr/>
          <p:nvPr/>
        </p:nvSpPr>
        <p:spPr>
          <a:xfrm>
            <a:off x="1829304" y="4526837"/>
            <a:ext cx="1980000" cy="834139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3E1FD65E-BB25-4B38-820E-1F09FF130157}"/>
              </a:ext>
            </a:extLst>
          </p:cNvPr>
          <p:cNvCxnSpPr/>
          <p:nvPr/>
        </p:nvCxnSpPr>
        <p:spPr>
          <a:xfrm>
            <a:off x="1829304" y="4425868"/>
            <a:ext cx="1980000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112BAD6A-FEED-4914-AB9A-C1B089B73FC6}"/>
              </a:ext>
            </a:extLst>
          </p:cNvPr>
          <p:cNvCxnSpPr/>
          <p:nvPr/>
        </p:nvCxnSpPr>
        <p:spPr>
          <a:xfrm flipH="1">
            <a:off x="1702513" y="4526837"/>
            <a:ext cx="3896" cy="796006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2BCCB252-6CE6-421E-9A25-C33C463F0D08}"/>
              </a:ext>
            </a:extLst>
          </p:cNvPr>
          <p:cNvSpPr txBox="1"/>
          <p:nvPr/>
        </p:nvSpPr>
        <p:spPr>
          <a:xfrm>
            <a:off x="2497689" y="4112353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 cm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7D8159A-ABB4-4765-9277-63F6D6F1A5CC}"/>
              </a:ext>
            </a:extLst>
          </p:cNvPr>
          <p:cNvSpPr txBox="1"/>
          <p:nvPr/>
        </p:nvSpPr>
        <p:spPr>
          <a:xfrm>
            <a:off x="1117048" y="4759240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 cm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1FC28F7-4159-4554-B2D5-5079887FA292}"/>
              </a:ext>
            </a:extLst>
          </p:cNvPr>
          <p:cNvSpPr/>
          <p:nvPr/>
        </p:nvSpPr>
        <p:spPr>
          <a:xfrm>
            <a:off x="4291882" y="4326231"/>
            <a:ext cx="2707204" cy="1195333"/>
          </a:xfrm>
          <a:prstGeom prst="rect">
            <a:avLst/>
          </a:prstGeom>
          <a:solidFill>
            <a:schemeClr val="accent6">
              <a:lumMod val="20000"/>
              <a:lumOff val="80000"/>
              <a:alpha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E2CE2433-A276-4751-AAF4-86BA4F7B3969}"/>
              </a:ext>
            </a:extLst>
          </p:cNvPr>
          <p:cNvCxnSpPr/>
          <p:nvPr/>
        </p:nvCxnSpPr>
        <p:spPr>
          <a:xfrm>
            <a:off x="4252218" y="4211676"/>
            <a:ext cx="2746868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04E99AE7-DE57-4DBB-9878-5A8715C656A4}"/>
              </a:ext>
            </a:extLst>
          </p:cNvPr>
          <p:cNvCxnSpPr/>
          <p:nvPr/>
        </p:nvCxnSpPr>
        <p:spPr>
          <a:xfrm>
            <a:off x="7116982" y="4309439"/>
            <a:ext cx="0" cy="1198255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5F341076-7BB9-4A0F-A7E3-3BECF56FA2AC}"/>
              </a:ext>
            </a:extLst>
          </p:cNvPr>
          <p:cNvSpPr txBox="1"/>
          <p:nvPr/>
        </p:nvSpPr>
        <p:spPr>
          <a:xfrm>
            <a:off x="5376686" y="3912133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 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671123" y="2139188"/>
            <a:ext cx="126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20 cm²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79427" y="2726967"/>
            <a:ext cx="126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6 cm²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305768" y="4693064"/>
            <a:ext cx="126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15 cm²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79327" y="4693064"/>
            <a:ext cx="126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36 cm²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9F3A1F6-F7E2-4290-A497-9495B775DFEB}"/>
              </a:ext>
            </a:extLst>
          </p:cNvPr>
          <p:cNvSpPr txBox="1"/>
          <p:nvPr/>
        </p:nvSpPr>
        <p:spPr>
          <a:xfrm>
            <a:off x="7116982" y="4723900"/>
            <a:ext cx="118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2197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ight Triangle 27"/>
          <p:cNvSpPr/>
          <p:nvPr/>
        </p:nvSpPr>
        <p:spPr>
          <a:xfrm>
            <a:off x="3365119" y="1679707"/>
            <a:ext cx="2222234" cy="1771117"/>
          </a:xfrm>
          <a:prstGeom prst="rtTriangl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0" name="Rectangle 9"/>
          <p:cNvSpPr/>
          <p:nvPr/>
        </p:nvSpPr>
        <p:spPr>
          <a:xfrm>
            <a:off x="3368117" y="1665306"/>
            <a:ext cx="2247588" cy="17855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205" y="452338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615707" y="74197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86042" y="319032"/>
            <a:ext cx="4558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Each square represents 1 cm²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6447168" y="2289947"/>
            <a:ext cx="126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20 cm²</a:t>
            </a:r>
          </a:p>
        </p:txBody>
      </p:sp>
      <p:cxnSp>
        <p:nvCxnSpPr>
          <p:cNvPr id="14" name="Straight Connector 13"/>
          <p:cNvCxnSpPr>
            <a:cxnSpLocks/>
          </p:cNvCxnSpPr>
          <p:nvPr/>
        </p:nvCxnSpPr>
        <p:spPr>
          <a:xfrm>
            <a:off x="3368117" y="1666093"/>
            <a:ext cx="2247590" cy="178473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3388680" y="3144302"/>
            <a:ext cx="288000" cy="290342"/>
            <a:chOff x="3368117" y="3106615"/>
            <a:chExt cx="288000" cy="288000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3368117" y="3106615"/>
              <a:ext cx="288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648979" y="3106615"/>
              <a:ext cx="0" cy="288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 flipH="1" flipV="1">
            <a:off x="5331338" y="1647816"/>
            <a:ext cx="284367" cy="293830"/>
            <a:chOff x="3395990" y="3113102"/>
            <a:chExt cx="292587" cy="337724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395990" y="3113102"/>
              <a:ext cx="29258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3682843" y="3119803"/>
              <a:ext cx="0" cy="33102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 25"/>
          <p:cNvSpPr/>
          <p:nvPr/>
        </p:nvSpPr>
        <p:spPr>
          <a:xfrm>
            <a:off x="2777006" y="4819385"/>
            <a:ext cx="3090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Area of the triangle 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3806036" y="5221616"/>
            <a:ext cx="1263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10 cm²</a:t>
            </a:r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408459"/>
              </p:ext>
            </p:extLst>
          </p:nvPr>
        </p:nvGraphicFramePr>
        <p:xfrm>
          <a:off x="2462213" y="1203641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00">
                  <a:extLst>
                    <a:ext uri="{9D8B030D-6E8A-4147-A177-3AD203B41FA5}">
                      <a16:colId xmlns:a16="http://schemas.microsoft.com/office/drawing/2014/main" val="3524174578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70206698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56053250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967383073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203640418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621707126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4236799565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568386026"/>
                    </a:ext>
                  </a:extLst>
                </a:gridCol>
              </a:tblGrid>
              <a:tr h="45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40919095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930176321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71670341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655989787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8831528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541823236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570954562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43013773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36922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0" grpId="0" animBg="1"/>
      <p:bldP spid="13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586042" y="319032"/>
            <a:ext cx="4558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Each square represents 1 cm²</a:t>
            </a:r>
            <a:endParaRPr lang="en-GB" sz="2800" dirty="0"/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971094"/>
              </p:ext>
            </p:extLst>
          </p:nvPr>
        </p:nvGraphicFramePr>
        <p:xfrm>
          <a:off x="2607106" y="1745002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00">
                  <a:extLst>
                    <a:ext uri="{9D8B030D-6E8A-4147-A177-3AD203B41FA5}">
                      <a16:colId xmlns:a16="http://schemas.microsoft.com/office/drawing/2014/main" val="3524174578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702066987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756053250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3967383073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2036404181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1621707126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4236799565"/>
                    </a:ext>
                  </a:extLst>
                </a:gridCol>
                <a:gridCol w="450000">
                  <a:extLst>
                    <a:ext uri="{9D8B030D-6E8A-4147-A177-3AD203B41FA5}">
                      <a16:colId xmlns:a16="http://schemas.microsoft.com/office/drawing/2014/main" val="568386026"/>
                    </a:ext>
                  </a:extLst>
                </a:gridCol>
              </a:tblGrid>
              <a:tr h="45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40919095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930176321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71670341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655989787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883152834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1541823236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2570954562"/>
                  </a:ext>
                </a:extLst>
              </a:tr>
              <a:tr h="45000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5052" marR="95052" marT="47527" marB="4752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5052" marR="95052" marT="47527" marB="47527"/>
                </a:tc>
                <a:extLst>
                  <a:ext uri="{0D108BD9-81ED-4DB2-BD59-A6C34878D82A}">
                    <a16:rowId xmlns:a16="http://schemas.microsoft.com/office/drawing/2014/main" val="3430137731"/>
                  </a:ext>
                </a:extLst>
              </a:tr>
            </a:tbl>
          </a:graphicData>
        </a:graphic>
      </p:graphicFrame>
      <p:sp>
        <p:nvSpPr>
          <p:cNvPr id="39" name="Right Triangle 38"/>
          <p:cNvSpPr/>
          <p:nvPr/>
        </p:nvSpPr>
        <p:spPr>
          <a:xfrm>
            <a:off x="3055065" y="1767768"/>
            <a:ext cx="2707976" cy="1777234"/>
          </a:xfrm>
          <a:prstGeom prst="rtTriangle">
            <a:avLst/>
          </a:prstGeom>
          <a:solidFill>
            <a:srgbClr val="4472C4">
              <a:alpha val="52157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0" name="Group 39"/>
          <p:cNvGrpSpPr/>
          <p:nvPr/>
        </p:nvGrpSpPr>
        <p:grpSpPr>
          <a:xfrm>
            <a:off x="3055772" y="3252334"/>
            <a:ext cx="288000" cy="288000"/>
            <a:chOff x="3368117" y="3106615"/>
            <a:chExt cx="288000" cy="288000"/>
          </a:xfrm>
        </p:grpSpPr>
        <p:cxnSp>
          <p:nvCxnSpPr>
            <p:cNvPr id="41" name="Straight Connector 40"/>
            <p:cNvCxnSpPr/>
            <p:nvPr/>
          </p:nvCxnSpPr>
          <p:spPr>
            <a:xfrm>
              <a:off x="3368117" y="3106615"/>
              <a:ext cx="288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3648979" y="3106615"/>
              <a:ext cx="0" cy="288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oup 42"/>
          <p:cNvGrpSpPr/>
          <p:nvPr/>
        </p:nvGrpSpPr>
        <p:grpSpPr>
          <a:xfrm flipH="1" flipV="1">
            <a:off x="5473365" y="3986516"/>
            <a:ext cx="288000" cy="290480"/>
            <a:chOff x="3390256" y="3106615"/>
            <a:chExt cx="292587" cy="333873"/>
          </a:xfrm>
        </p:grpSpPr>
        <p:cxnSp>
          <p:nvCxnSpPr>
            <p:cNvPr id="44" name="Straight Connector 43"/>
            <p:cNvCxnSpPr/>
            <p:nvPr/>
          </p:nvCxnSpPr>
          <p:spPr>
            <a:xfrm>
              <a:off x="3390256" y="3106615"/>
              <a:ext cx="29258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3673706" y="3109465"/>
              <a:ext cx="0" cy="33102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ight Triangle 45"/>
          <p:cNvSpPr/>
          <p:nvPr/>
        </p:nvSpPr>
        <p:spPr>
          <a:xfrm rot="10800000">
            <a:off x="4407106" y="3990823"/>
            <a:ext cx="1354259" cy="908358"/>
          </a:xfrm>
          <a:prstGeom prst="rtTriangle">
            <a:avLst/>
          </a:prstGeom>
          <a:solidFill>
            <a:srgbClr val="4472C4">
              <a:alpha val="52157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205" y="452338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545591" y="5236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67512" y="1159178"/>
            <a:ext cx="7177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Calculate the areas of the right-angled triangles.</a:t>
            </a:r>
            <a:endParaRPr lang="en-GB" sz="2800" dirty="0"/>
          </a:p>
        </p:txBody>
      </p:sp>
      <p:sp>
        <p:nvSpPr>
          <p:cNvPr id="50" name="Rectangle 49"/>
          <p:cNvSpPr/>
          <p:nvPr/>
        </p:nvSpPr>
        <p:spPr>
          <a:xfrm>
            <a:off x="3068032" y="1751404"/>
            <a:ext cx="2672150" cy="177723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1105473" y="1866018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473" y="1866018"/>
                <a:ext cx="970137" cy="523220"/>
              </a:xfrm>
              <a:prstGeom prst="rect">
                <a:avLst/>
              </a:prstGeom>
              <a:blipFill>
                <a:blip r:embed="rId6"/>
                <a:stretch>
                  <a:fillRect l="-12579" t="-10465" r="-1195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1077683" y="2311248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 cm²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430385" y="2384338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 cm²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414694" y="4000693"/>
            <a:ext cx="1354260" cy="8886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Rectangle 54"/>
              <p:cNvSpPr/>
              <p:nvPr/>
            </p:nvSpPr>
            <p:spPr>
              <a:xfrm>
                <a:off x="1133263" y="4113445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55" name="Rectangle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3263" y="4113445"/>
                <a:ext cx="970137" cy="523220"/>
              </a:xfrm>
              <a:prstGeom prst="rect">
                <a:avLst/>
              </a:prstGeom>
              <a:blipFill>
                <a:blip r:embed="rId7"/>
                <a:stretch>
                  <a:fillRect l="-13208" t="-11628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1105473" y="4558675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 cm²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430386" y="4198335"/>
            <a:ext cx="126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cm²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30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0" grpId="0" animBg="1"/>
      <p:bldP spid="51" grpId="0"/>
      <p:bldP spid="52" grpId="0"/>
      <p:bldP spid="53" grpId="0"/>
      <p:bldP spid="54" grpId="0" animBg="1"/>
      <p:bldP spid="55" grpId="0"/>
      <p:bldP spid="56" grpId="0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68693" y="4138522"/>
                <a:ext cx="36600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Area of a triangle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693" y="4138522"/>
                <a:ext cx="3660023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3511571" y="4073765"/>
            <a:ext cx="96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Base</a:t>
            </a:r>
            <a:r>
              <a:rPr lang="en-GB" sz="28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212232" y="4073767"/>
                <a:ext cx="764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2232" y="4073767"/>
                <a:ext cx="7644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4108319" y="4082861"/>
            <a:ext cx="430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50"/>
                </a:solidFill>
              </a:rPr>
              <a:t>Perpendicular height 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3582701" y="4588083"/>
            <a:ext cx="406475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749503" y="4542052"/>
            <a:ext cx="3660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3" name="Right Triangle 2"/>
          <p:cNvSpPr/>
          <p:nvPr/>
        </p:nvSpPr>
        <p:spPr>
          <a:xfrm rot="16200000">
            <a:off x="2408358" y="1043830"/>
            <a:ext cx="3155239" cy="1776125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8" name="Group 67"/>
          <p:cNvGrpSpPr/>
          <p:nvPr/>
        </p:nvGrpSpPr>
        <p:grpSpPr>
          <a:xfrm flipH="1">
            <a:off x="4574291" y="3216355"/>
            <a:ext cx="288000" cy="288000"/>
            <a:chOff x="3400804" y="3106615"/>
            <a:chExt cx="282039" cy="244487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3400804" y="3106615"/>
              <a:ext cx="282039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3682843" y="3106615"/>
              <a:ext cx="0" cy="2444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Straight Arrow Connector 5"/>
          <p:cNvCxnSpPr/>
          <p:nvPr/>
        </p:nvCxnSpPr>
        <p:spPr>
          <a:xfrm>
            <a:off x="3149665" y="3646246"/>
            <a:ext cx="1776125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 flipV="1">
            <a:off x="5055392" y="371219"/>
            <a:ext cx="0" cy="3142743"/>
          </a:xfrm>
          <a:prstGeom prst="straightConnector1">
            <a:avLst/>
          </a:prstGeom>
          <a:ln w="28575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79292" y="2683239"/>
            <a:ext cx="1334124" cy="425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509014" y="3598768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099693" y="1843920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755042" y="1843920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268693" y="4965068"/>
                <a:ext cx="36600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Area of a triangle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693" y="4965068"/>
                <a:ext cx="3660023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9" name="TextBox 78"/>
          <p:cNvSpPr txBox="1"/>
          <p:nvPr/>
        </p:nvSpPr>
        <p:spPr>
          <a:xfrm>
            <a:off x="4089505" y="4965068"/>
            <a:ext cx="96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Base</a:t>
            </a:r>
            <a:r>
              <a:rPr lang="en-GB" sz="2800" dirty="0"/>
              <a:t> 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25886" y="4965068"/>
            <a:ext cx="3788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50"/>
                </a:solidFill>
              </a:rPr>
              <a:t>Perpendicular height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4746636" y="4965068"/>
                <a:ext cx="764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6636" y="4965068"/>
                <a:ext cx="7644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509015" y="4844522"/>
                <a:ext cx="772628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015" y="4844522"/>
                <a:ext cx="772628" cy="76431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4089505" y="5737975"/>
            <a:ext cx="96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4 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4825886" y="5737975"/>
            <a:ext cx="1369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50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4746636" y="5737975"/>
                <a:ext cx="764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6636" y="5737975"/>
                <a:ext cx="764424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3075461" y="5572988"/>
                <a:ext cx="1868227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5461" y="5572988"/>
                <a:ext cx="1868227" cy="76431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" name="TextBox 85"/>
          <p:cNvSpPr txBox="1"/>
          <p:nvPr/>
        </p:nvSpPr>
        <p:spPr>
          <a:xfrm>
            <a:off x="6317039" y="3123026"/>
            <a:ext cx="1651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 cm²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30" grpId="0"/>
      <p:bldP spid="31" grpId="0"/>
      <p:bldP spid="37" grpId="0"/>
      <p:bldP spid="78" grpId="0"/>
      <p:bldP spid="79" grpId="0"/>
      <p:bldP spid="80" grpId="0"/>
      <p:bldP spid="81" grpId="0"/>
      <p:bldP spid="11" grpId="0"/>
      <p:bldP spid="82" grpId="0"/>
      <p:bldP spid="82" grpId="1"/>
      <p:bldP spid="82" grpId="2"/>
      <p:bldP spid="83" grpId="0"/>
      <p:bldP spid="83" grpId="1"/>
      <p:bldP spid="84" grpId="0"/>
      <p:bldP spid="84" grpId="1"/>
      <p:bldP spid="85" grpId="0"/>
      <p:bldP spid="85" grpId="1"/>
      <p:bldP spid="8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0C3DD27-4870-480E-8DAB-6F9514D9F26A}"/>
              </a:ext>
            </a:extLst>
          </p:cNvPr>
          <p:cNvSpPr/>
          <p:nvPr/>
        </p:nvSpPr>
        <p:spPr>
          <a:xfrm rot="4347072">
            <a:off x="1494224" y="3343298"/>
            <a:ext cx="1426193" cy="2429061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4133817-2F18-4A40-BA3A-E54621476643}"/>
              </a:ext>
            </a:extLst>
          </p:cNvPr>
          <p:cNvGrpSpPr/>
          <p:nvPr/>
        </p:nvGrpSpPr>
        <p:grpSpPr>
          <a:xfrm rot="9747072" flipH="1">
            <a:off x="858420" y="4216704"/>
            <a:ext cx="189166" cy="189165"/>
            <a:chOff x="3380196" y="3106615"/>
            <a:chExt cx="302647" cy="244487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BC74D1A9-064A-4661-BA0B-AF79664F5A3A}"/>
                </a:ext>
              </a:extLst>
            </p:cNvPr>
            <p:cNvCxnSpPr/>
            <p:nvPr/>
          </p:nvCxnSpPr>
          <p:spPr>
            <a:xfrm>
              <a:off x="3380196" y="3106615"/>
              <a:ext cx="30264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62047056-C75E-4EE1-A072-479DFB521753}"/>
                </a:ext>
              </a:extLst>
            </p:cNvPr>
            <p:cNvCxnSpPr/>
            <p:nvPr/>
          </p:nvCxnSpPr>
          <p:spPr>
            <a:xfrm>
              <a:off x="3682843" y="3106615"/>
              <a:ext cx="0" cy="2444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6C0449EC-4438-4EFB-93F4-A1FFD6DA539C}"/>
              </a:ext>
            </a:extLst>
          </p:cNvPr>
          <p:cNvSpPr/>
          <p:nvPr/>
        </p:nvSpPr>
        <p:spPr>
          <a:xfrm rot="7172078">
            <a:off x="5891304" y="1709778"/>
            <a:ext cx="1426193" cy="2429061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793082E-457D-4E34-AE89-D1FFA776AE14}"/>
              </a:ext>
            </a:extLst>
          </p:cNvPr>
          <p:cNvGrpSpPr/>
          <p:nvPr/>
        </p:nvGrpSpPr>
        <p:grpSpPr>
          <a:xfrm rot="12572078" flipH="1">
            <a:off x="5823366" y="1739504"/>
            <a:ext cx="189166" cy="189165"/>
            <a:chOff x="3380196" y="3106615"/>
            <a:chExt cx="302647" cy="24448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A3C77D4A-C3D0-46B4-AB36-235DA6A38956}"/>
                </a:ext>
              </a:extLst>
            </p:cNvPr>
            <p:cNvCxnSpPr/>
            <p:nvPr/>
          </p:nvCxnSpPr>
          <p:spPr>
            <a:xfrm>
              <a:off x="3380196" y="3106615"/>
              <a:ext cx="30264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2E59578-46FC-4CEF-9AE9-589319E60DD9}"/>
                </a:ext>
              </a:extLst>
            </p:cNvPr>
            <p:cNvCxnSpPr/>
            <p:nvPr/>
          </p:nvCxnSpPr>
          <p:spPr>
            <a:xfrm>
              <a:off x="3682843" y="3106615"/>
              <a:ext cx="0" cy="2444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39FFAB2C-597E-40DC-8FB6-E065F0C280CA}"/>
              </a:ext>
            </a:extLst>
          </p:cNvPr>
          <p:cNvSpPr/>
          <p:nvPr/>
        </p:nvSpPr>
        <p:spPr>
          <a:xfrm rot="10800000">
            <a:off x="3408461" y="3346284"/>
            <a:ext cx="1426193" cy="2429061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99D6D6E-18CA-40F6-AF2E-234B6D186C19}"/>
              </a:ext>
            </a:extLst>
          </p:cNvPr>
          <p:cNvGrpSpPr/>
          <p:nvPr/>
        </p:nvGrpSpPr>
        <p:grpSpPr>
          <a:xfrm rot="16200000" flipH="1">
            <a:off x="4645489" y="3346284"/>
            <a:ext cx="189166" cy="189165"/>
            <a:chOff x="3380196" y="3106615"/>
            <a:chExt cx="302647" cy="24448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BE4069A-B494-42B7-8BF4-4C94588246D8}"/>
                </a:ext>
              </a:extLst>
            </p:cNvPr>
            <p:cNvCxnSpPr/>
            <p:nvPr/>
          </p:nvCxnSpPr>
          <p:spPr>
            <a:xfrm>
              <a:off x="3380196" y="3106615"/>
              <a:ext cx="30264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62E3F9-6C7A-4031-98F5-E78FFCFE74AD}"/>
                </a:ext>
              </a:extLst>
            </p:cNvPr>
            <p:cNvCxnSpPr/>
            <p:nvPr/>
          </p:nvCxnSpPr>
          <p:spPr>
            <a:xfrm>
              <a:off x="3682843" y="3106615"/>
              <a:ext cx="0" cy="2444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4F88EFC2-976A-4A2A-8CCA-3C4A57D8C4EA}"/>
              </a:ext>
            </a:extLst>
          </p:cNvPr>
          <p:cNvSpPr/>
          <p:nvPr/>
        </p:nvSpPr>
        <p:spPr>
          <a:xfrm rot="16200000">
            <a:off x="5791562" y="3409569"/>
            <a:ext cx="1426193" cy="2429061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6342670-272C-40CD-9B61-6F014197ECD3}"/>
              </a:ext>
            </a:extLst>
          </p:cNvPr>
          <p:cNvGrpSpPr/>
          <p:nvPr/>
        </p:nvGrpSpPr>
        <p:grpSpPr>
          <a:xfrm flipH="1">
            <a:off x="7530023" y="5148031"/>
            <a:ext cx="189166" cy="189165"/>
            <a:chOff x="3380196" y="3106615"/>
            <a:chExt cx="302647" cy="244487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27DDDC4-D97E-4BFD-83BF-94E3C60157B1}"/>
                </a:ext>
              </a:extLst>
            </p:cNvPr>
            <p:cNvCxnSpPr/>
            <p:nvPr/>
          </p:nvCxnSpPr>
          <p:spPr>
            <a:xfrm>
              <a:off x="3380196" y="3106615"/>
              <a:ext cx="30264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09620F3-B512-4C8D-B57F-56648E3826B1}"/>
                </a:ext>
              </a:extLst>
            </p:cNvPr>
            <p:cNvCxnSpPr/>
            <p:nvPr/>
          </p:nvCxnSpPr>
          <p:spPr>
            <a:xfrm>
              <a:off x="3682843" y="3106615"/>
              <a:ext cx="0" cy="2444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0980729A-48FB-4F7E-AFF9-56D2F67F5A15}"/>
              </a:ext>
            </a:extLst>
          </p:cNvPr>
          <p:cNvSpPr txBox="1"/>
          <p:nvPr/>
        </p:nvSpPr>
        <p:spPr>
          <a:xfrm>
            <a:off x="606355" y="2216016"/>
            <a:ext cx="40576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Can you identify the </a:t>
            </a:r>
            <a:r>
              <a:rPr lang="en-GB" sz="2800" dirty="0">
                <a:solidFill>
                  <a:srgbClr val="FF0000"/>
                </a:solidFill>
              </a:rPr>
              <a:t>base</a:t>
            </a:r>
            <a:r>
              <a:rPr lang="en-GB" sz="2800" dirty="0"/>
              <a:t> and </a:t>
            </a:r>
            <a:r>
              <a:rPr lang="en-GB" sz="2800" dirty="0">
                <a:solidFill>
                  <a:srgbClr val="00B050"/>
                </a:solidFill>
              </a:rPr>
              <a:t>perpendicular height</a:t>
            </a:r>
            <a:r>
              <a:rPr lang="en-GB" sz="2800" dirty="0"/>
              <a:t>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569C84F-9393-455C-A747-CF99BB8205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561" y="3181953"/>
            <a:ext cx="747045" cy="74704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B31E196-74F3-4C98-8339-BDDEC594B05D}"/>
              </a:ext>
            </a:extLst>
          </p:cNvPr>
          <p:cNvSpPr txBox="1"/>
          <p:nvPr/>
        </p:nvSpPr>
        <p:spPr>
          <a:xfrm>
            <a:off x="5177702" y="33462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C4AD98E-3040-4E38-A3FA-DD5E49CEC2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04659" y="586316"/>
            <a:ext cx="1806956" cy="1263476"/>
          </a:xfrm>
          <a:prstGeom prst="rect">
            <a:avLst/>
          </a:prstGeom>
        </p:spPr>
      </p:pic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AA363E73-0CCE-4FA3-8A49-DD80C6FC498C}"/>
              </a:ext>
            </a:extLst>
          </p:cNvPr>
          <p:cNvCxnSpPr/>
          <p:nvPr/>
        </p:nvCxnSpPr>
        <p:spPr>
          <a:xfrm flipV="1">
            <a:off x="5196168" y="3006801"/>
            <a:ext cx="2816465" cy="46383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094C56F-04D2-452B-BE5B-7284CEA4B24D}"/>
              </a:ext>
            </a:extLst>
          </p:cNvPr>
          <p:cNvCxnSpPr/>
          <p:nvPr/>
        </p:nvCxnSpPr>
        <p:spPr>
          <a:xfrm flipV="1">
            <a:off x="5078504" y="1669503"/>
            <a:ext cx="710528" cy="1254806"/>
          </a:xfrm>
          <a:prstGeom prst="straightConnector1">
            <a:avLst/>
          </a:prstGeom>
          <a:ln w="190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B4172E1C-A20B-42E1-AA3E-014CFDF66CCC}"/>
              </a:ext>
            </a:extLst>
          </p:cNvPr>
          <p:cNvSpPr txBox="1"/>
          <p:nvPr/>
        </p:nvSpPr>
        <p:spPr>
          <a:xfrm>
            <a:off x="677529" y="497321"/>
            <a:ext cx="5827130" cy="1055608"/>
          </a:xfrm>
          <a:prstGeom prst="wedgeRoundRectCallout">
            <a:avLst>
              <a:gd name="adj1" fmla="val 55260"/>
              <a:gd name="adj2" fmla="val 24837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base is along the bottom and the perpendicular height is up the side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9B0BD4-35E9-4199-8D9E-21A5627E5083}"/>
              </a:ext>
            </a:extLst>
          </p:cNvPr>
          <p:cNvSpPr txBox="1"/>
          <p:nvPr/>
        </p:nvSpPr>
        <p:spPr>
          <a:xfrm>
            <a:off x="399521" y="1649581"/>
            <a:ext cx="4057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Do you agree with Tiny?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0D153A23-3974-476E-99C2-79473C93239B}"/>
              </a:ext>
            </a:extLst>
          </p:cNvPr>
          <p:cNvCxnSpPr>
            <a:cxnSpLocks/>
          </p:cNvCxnSpPr>
          <p:nvPr/>
        </p:nvCxnSpPr>
        <p:spPr>
          <a:xfrm flipV="1">
            <a:off x="774629" y="3423137"/>
            <a:ext cx="2334849" cy="704083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1524A943-4914-4E8A-A880-F02229EA7E49}"/>
              </a:ext>
            </a:extLst>
          </p:cNvPr>
          <p:cNvCxnSpPr>
            <a:cxnSpLocks/>
          </p:cNvCxnSpPr>
          <p:nvPr/>
        </p:nvCxnSpPr>
        <p:spPr>
          <a:xfrm flipH="1" flipV="1">
            <a:off x="713091" y="4272916"/>
            <a:ext cx="452109" cy="1401118"/>
          </a:xfrm>
          <a:prstGeom prst="straightConnector1">
            <a:avLst/>
          </a:prstGeom>
          <a:ln w="190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359EDC81-338A-4B1C-A25E-C3BB22042327}"/>
              </a:ext>
            </a:extLst>
          </p:cNvPr>
          <p:cNvCxnSpPr>
            <a:cxnSpLocks/>
          </p:cNvCxnSpPr>
          <p:nvPr/>
        </p:nvCxnSpPr>
        <p:spPr>
          <a:xfrm>
            <a:off x="3398559" y="3220897"/>
            <a:ext cx="1436096" cy="22332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3970F238-EE1C-48B7-B0EB-DB81A7B5BDEE}"/>
              </a:ext>
            </a:extLst>
          </p:cNvPr>
          <p:cNvCxnSpPr>
            <a:cxnSpLocks/>
          </p:cNvCxnSpPr>
          <p:nvPr/>
        </p:nvCxnSpPr>
        <p:spPr>
          <a:xfrm flipH="1" flipV="1">
            <a:off x="4980680" y="3346284"/>
            <a:ext cx="9191" cy="2514589"/>
          </a:xfrm>
          <a:prstGeom prst="straightConnector1">
            <a:avLst/>
          </a:prstGeom>
          <a:ln w="190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3D1323EC-E6B2-418E-B2D2-63D81355C401}"/>
              </a:ext>
            </a:extLst>
          </p:cNvPr>
          <p:cNvCxnSpPr>
            <a:cxnSpLocks/>
          </p:cNvCxnSpPr>
          <p:nvPr/>
        </p:nvCxnSpPr>
        <p:spPr>
          <a:xfrm>
            <a:off x="5276856" y="5478554"/>
            <a:ext cx="2442333" cy="22332"/>
          </a:xfrm>
          <a:prstGeom prst="straightConnector1">
            <a:avLst/>
          </a:prstGeom>
          <a:ln w="190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A0ECA9ED-5E71-4ACF-8705-05E935D7D9AB}"/>
              </a:ext>
            </a:extLst>
          </p:cNvPr>
          <p:cNvCxnSpPr>
            <a:cxnSpLocks/>
          </p:cNvCxnSpPr>
          <p:nvPr/>
        </p:nvCxnSpPr>
        <p:spPr>
          <a:xfrm flipH="1" flipV="1">
            <a:off x="7886941" y="3911002"/>
            <a:ext cx="9192" cy="1426195"/>
          </a:xfrm>
          <a:prstGeom prst="straightConnector1">
            <a:avLst/>
          </a:prstGeom>
          <a:ln w="19050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angle 55">
            <a:extLst>
              <a:ext uri="{FF2B5EF4-FFF2-40B4-BE49-F238E27FC236}">
                <a16:creationId xmlns:a16="http://schemas.microsoft.com/office/drawing/2014/main" id="{698C8E62-DA09-4E11-A152-8575699D9F42}"/>
              </a:ext>
            </a:extLst>
          </p:cNvPr>
          <p:cNvSpPr/>
          <p:nvPr/>
        </p:nvSpPr>
        <p:spPr>
          <a:xfrm rot="1790334">
            <a:off x="5830331" y="1727572"/>
            <a:ext cx="177832" cy="206297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461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4879 -0.11852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1" y="-5926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6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1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4" grpId="0" animBg="1"/>
      <p:bldP spid="22" grpId="0"/>
      <p:bldP spid="24" grpId="0"/>
      <p:bldP spid="24" grpId="1"/>
      <p:bldP spid="24" grpId="2"/>
      <p:bldP spid="24" grpId="3"/>
      <p:bldP spid="31" grpId="0" animBg="1"/>
      <p:bldP spid="32" grpId="0"/>
      <p:bldP spid="5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14596" y="517803"/>
                <a:ext cx="36600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Area of a triangle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596" y="517803"/>
                <a:ext cx="3660023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089505" y="488367"/>
            <a:ext cx="96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Base</a:t>
            </a:r>
            <a:r>
              <a:rPr lang="en-GB" sz="2800" dirty="0"/>
              <a:t>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825886" y="484774"/>
            <a:ext cx="3788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50"/>
                </a:solidFill>
              </a:rPr>
              <a:t>Perpendicular height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746636" y="496715"/>
                <a:ext cx="764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6636" y="496715"/>
                <a:ext cx="7644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509015" y="343669"/>
                <a:ext cx="772628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015" y="343669"/>
                <a:ext cx="772628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ight Triangle 20"/>
          <p:cNvSpPr/>
          <p:nvPr/>
        </p:nvSpPr>
        <p:spPr>
          <a:xfrm rot="5400000">
            <a:off x="2120628" y="1067610"/>
            <a:ext cx="2171343" cy="3698184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21"/>
          <p:cNvGrpSpPr/>
          <p:nvPr/>
        </p:nvGrpSpPr>
        <p:grpSpPr>
          <a:xfrm rot="10800000" flipH="1">
            <a:off x="1357207" y="1837614"/>
            <a:ext cx="288001" cy="288000"/>
            <a:chOff x="3380196" y="3106615"/>
            <a:chExt cx="302647" cy="244487"/>
          </a:xfrm>
        </p:grpSpPr>
        <p:cxnSp>
          <p:nvCxnSpPr>
            <p:cNvPr id="23" name="Straight Connector 22"/>
            <p:cNvCxnSpPr/>
            <p:nvPr/>
          </p:nvCxnSpPr>
          <p:spPr>
            <a:xfrm>
              <a:off x="3380196" y="3106615"/>
              <a:ext cx="30264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682843" y="3106615"/>
              <a:ext cx="0" cy="2444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504112" y="2420198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76991" y="2958098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 cm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621342" y="1361110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 cm</a:t>
            </a:r>
          </a:p>
        </p:txBody>
      </p:sp>
      <p:sp>
        <p:nvSpPr>
          <p:cNvPr id="37" name="Right Triangle 36"/>
          <p:cNvSpPr/>
          <p:nvPr/>
        </p:nvSpPr>
        <p:spPr>
          <a:xfrm rot="2475309">
            <a:off x="5933595" y="2466292"/>
            <a:ext cx="1829523" cy="2764796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2" name="Group 41"/>
          <p:cNvGrpSpPr/>
          <p:nvPr/>
        </p:nvGrpSpPr>
        <p:grpSpPr>
          <a:xfrm rot="13243409" flipH="1" flipV="1">
            <a:off x="5328152" y="4129023"/>
            <a:ext cx="288002" cy="288453"/>
            <a:chOff x="3476315" y="3106615"/>
            <a:chExt cx="206528" cy="256270"/>
          </a:xfrm>
        </p:grpSpPr>
        <p:cxnSp>
          <p:nvCxnSpPr>
            <p:cNvPr id="43" name="Straight Connector 42"/>
            <p:cNvCxnSpPr/>
            <p:nvPr/>
          </p:nvCxnSpPr>
          <p:spPr>
            <a:xfrm>
              <a:off x="3476315" y="3106615"/>
              <a:ext cx="20652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3682515" y="3107019"/>
              <a:ext cx="0" cy="25586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4844836" y="4816194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 mm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910836" y="3641203"/>
            <a:ext cx="1941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100 mm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981812" y="2979173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 cm 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1435" y="5188962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09821" y="53394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0756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14596" y="517803"/>
                <a:ext cx="36600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Area of a triangle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596" y="517803"/>
                <a:ext cx="3660023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089505" y="488367"/>
            <a:ext cx="965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</a:rPr>
              <a:t>Base</a:t>
            </a:r>
            <a:r>
              <a:rPr lang="en-GB" sz="2800" dirty="0"/>
              <a:t>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825886" y="484774"/>
            <a:ext cx="3788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50"/>
                </a:solidFill>
              </a:rPr>
              <a:t>Perpendicular height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746636" y="496715"/>
                <a:ext cx="7644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6636" y="496715"/>
                <a:ext cx="7644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509015" y="343669"/>
                <a:ext cx="772628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015" y="343669"/>
                <a:ext cx="772628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ight Triangle 20"/>
          <p:cNvSpPr/>
          <p:nvPr/>
        </p:nvSpPr>
        <p:spPr>
          <a:xfrm rot="5400000">
            <a:off x="2120628" y="1067610"/>
            <a:ext cx="2171343" cy="3698184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504112" y="2420198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76991" y="2958098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 cm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621342" y="1361110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 cm</a:t>
            </a:r>
          </a:p>
        </p:txBody>
      </p:sp>
      <p:sp>
        <p:nvSpPr>
          <p:cNvPr id="37" name="Right Triangle 36"/>
          <p:cNvSpPr/>
          <p:nvPr/>
        </p:nvSpPr>
        <p:spPr>
          <a:xfrm rot="2475309">
            <a:off x="5933595" y="2466292"/>
            <a:ext cx="1829523" cy="2764796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4844836" y="4816194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 mm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910836" y="3641203"/>
            <a:ext cx="1941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100 mm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981812" y="2979173"/>
            <a:ext cx="1353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 cm 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1326024" y="1772417"/>
            <a:ext cx="3754526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cxnSpLocks/>
          </p:cNvCxnSpPr>
          <p:nvPr/>
        </p:nvCxnSpPr>
        <p:spPr>
          <a:xfrm flipV="1">
            <a:off x="1298261" y="1800321"/>
            <a:ext cx="0" cy="2231490"/>
          </a:xfrm>
          <a:prstGeom prst="straightConnector1">
            <a:avLst/>
          </a:prstGeom>
          <a:ln w="28575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853307" y="4323733"/>
                <a:ext cx="234998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3307" y="4323733"/>
                <a:ext cx="2349980" cy="764312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828149" y="5188964"/>
            <a:ext cx="2349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36 cm²</a:t>
            </a:r>
          </a:p>
        </p:txBody>
      </p:sp>
      <p:cxnSp>
        <p:nvCxnSpPr>
          <p:cNvPr id="33" name="Straight Arrow Connector 32"/>
          <p:cNvCxnSpPr>
            <a:cxnSpLocks/>
          </p:cNvCxnSpPr>
          <p:nvPr/>
        </p:nvCxnSpPr>
        <p:spPr>
          <a:xfrm>
            <a:off x="5190898" y="4314856"/>
            <a:ext cx="1411463" cy="1236524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cxnSpLocks/>
          </p:cNvCxnSpPr>
          <p:nvPr/>
        </p:nvCxnSpPr>
        <p:spPr>
          <a:xfrm flipV="1">
            <a:off x="5190898" y="2142657"/>
            <a:ext cx="1853846" cy="2114512"/>
          </a:xfrm>
          <a:prstGeom prst="straightConnector1">
            <a:avLst/>
          </a:prstGeom>
          <a:ln w="28575"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3990750" y="5312054"/>
                <a:ext cx="234998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750" y="5312054"/>
                <a:ext cx="2349980" cy="764312"/>
              </a:xfrm>
              <a:prstGeom prst="rect">
                <a:avLst/>
              </a:prstGeom>
              <a:blipFill>
                <a:blip r:embed="rId9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990750" y="5312054"/>
                <a:ext cx="234998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750" y="5312054"/>
                <a:ext cx="2349980" cy="764312"/>
              </a:xfrm>
              <a:prstGeom prst="rect">
                <a:avLst/>
              </a:prstGeom>
              <a:blipFill>
                <a:blip r:embed="rId10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6501897" y="5476417"/>
            <a:ext cx="2349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20 cm²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A72322CB-D90B-4761-84D8-95DADF61B657}"/>
              </a:ext>
            </a:extLst>
          </p:cNvPr>
          <p:cNvGrpSpPr/>
          <p:nvPr/>
        </p:nvGrpSpPr>
        <p:grpSpPr>
          <a:xfrm rot="10800000" flipH="1">
            <a:off x="1357207" y="1837614"/>
            <a:ext cx="288001" cy="288000"/>
            <a:chOff x="3380196" y="3106615"/>
            <a:chExt cx="302647" cy="244487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73BD303A-FD6A-47EF-8E8F-0F1AE2B9299F}"/>
                </a:ext>
              </a:extLst>
            </p:cNvPr>
            <p:cNvCxnSpPr/>
            <p:nvPr/>
          </p:nvCxnSpPr>
          <p:spPr>
            <a:xfrm>
              <a:off x="3380196" y="3106615"/>
              <a:ext cx="30264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4F4748E-262A-4834-8533-5D599D08F072}"/>
                </a:ext>
              </a:extLst>
            </p:cNvPr>
            <p:cNvCxnSpPr/>
            <p:nvPr/>
          </p:nvCxnSpPr>
          <p:spPr>
            <a:xfrm>
              <a:off x="3682843" y="3106615"/>
              <a:ext cx="0" cy="24448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C7F2A81-15B7-4274-A554-B7DB9194CA1A}"/>
              </a:ext>
            </a:extLst>
          </p:cNvPr>
          <p:cNvGrpSpPr/>
          <p:nvPr/>
        </p:nvGrpSpPr>
        <p:grpSpPr>
          <a:xfrm rot="13243409" flipH="1" flipV="1">
            <a:off x="5328152" y="4129023"/>
            <a:ext cx="288002" cy="288453"/>
            <a:chOff x="3476315" y="3106615"/>
            <a:chExt cx="206528" cy="25627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B15E77C7-6F4A-4D15-B3CC-2A8BAC32CFBA}"/>
                </a:ext>
              </a:extLst>
            </p:cNvPr>
            <p:cNvCxnSpPr/>
            <p:nvPr/>
          </p:nvCxnSpPr>
          <p:spPr>
            <a:xfrm>
              <a:off x="3476315" y="3106615"/>
              <a:ext cx="206528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EA41409-A69D-4375-A51E-B61D42741618}"/>
                </a:ext>
              </a:extLst>
            </p:cNvPr>
            <p:cNvCxnSpPr/>
            <p:nvPr/>
          </p:nvCxnSpPr>
          <p:spPr>
            <a:xfrm>
              <a:off x="3682515" y="3107019"/>
              <a:ext cx="0" cy="25586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990750" y="5312054"/>
                <a:ext cx="2349980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80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750" y="5312054"/>
                <a:ext cx="2349980" cy="764312"/>
              </a:xfrm>
              <a:prstGeom prst="rect">
                <a:avLst/>
              </a:prstGeom>
              <a:blipFill>
                <a:blip r:embed="rId11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6501897" y="5797322"/>
            <a:ext cx="2349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2,000 mm²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363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5" grpId="0"/>
      <p:bldP spid="31" grpId="0"/>
      <p:bldP spid="32" grpId="0"/>
      <p:bldP spid="36" grpId="0"/>
      <p:bldP spid="36" grpId="1"/>
      <p:bldP spid="38" grpId="0"/>
      <p:bldP spid="38" grpId="1"/>
      <p:bldP spid="39" grpId="0"/>
      <p:bldP spid="42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070213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.2|8.3|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5.4|1.3|1|3|1.4|1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3|7.5|2.3|8.3|4.7|4.6|1.1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6.2|1|1|0.8|0.9|12.3|1.2|12.5|0.8|1.8|1.9|1|9.7|2.1|3|1.3|5.1|6.5|7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.9|1.7|1.6|3.7|5.5|9.6|2.7|3.2|3.5|8.9|13.2|0.8|1.8|1.9|4.8|9.5|2.2|2.7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5|3|4.2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.9|3.7|11.2|3.5|3.2|3.8|3.4|12.7|4.3|1.7|12.4|20.9|0.8|5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dcmitype/"/>
    <ds:schemaRef ds:uri="cee99ee9-287b-4f9a-957c-ba5ae7375c9a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C646999-1D66-4F89-9225-FBF1FB9B73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14410</TotalTime>
  <Words>269</Words>
  <Application>Microsoft Office PowerPoint</Application>
  <PresentationFormat>On-screen Show (4:3)</PresentationFormat>
  <Paragraphs>104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596</cp:revision>
  <dcterms:created xsi:type="dcterms:W3CDTF">2019-07-05T11:02:13Z</dcterms:created>
  <dcterms:modified xsi:type="dcterms:W3CDTF">2021-02-02T16:34:29Z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