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570" y="6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D5AA5F-37EC-47C1-B36A-F3DB29BAE5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3C34146-89A6-4124-AF4D-491264BC66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213DE26-EF37-41AD-8E2C-28EAFA7D1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C60B009-D3E7-4E43-9E88-3800D752A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AC8658-3665-412C-BDC8-C89E10212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075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40FA1E-0774-42A4-BF95-EBD190D27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4008EC-3DFD-4E6F-8E0A-265A795A95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04CC578-D950-4D1B-B0B4-0FC25721E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45D91B0-8FCD-4AEA-93F5-D40ED3B02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4EBE3D7-13B5-445A-8B98-C7412D26A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815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EEE93B-488A-49EE-94A1-662A40D16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45B8DD4-2DE2-4067-AE7E-1577E9F5C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EAEB107-7EF0-47D8-9C2E-E2999BDA3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F7812F4-D305-46BB-95FE-F61DB5B22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DC83059-E343-4F2F-AC36-1D096C5CC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583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4940FE-1D90-48C8-85DC-A1AA0BE72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F6852C-7AA0-48AA-8742-E0AF0D5D4D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17A9763-DA00-4411-A81D-498FB6A80D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7D1B985-7682-4DCE-9541-E02A9AC95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99C77AC-73BB-49FC-A979-1F9FD3583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1EB8EE8-678C-4CA2-BD46-994CFC6E8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30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E1B6C8-12D0-4443-BC62-DB90B312E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9A3AF17-0DD0-4A42-A547-C175F39539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5A81899-B4C1-462D-BA28-88F0C57E7F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A65F984-762C-4C66-B903-5ED63FC158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741F841-4DE7-4A7B-BFB1-1900EB7367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B45BDA6-17A7-4088-A640-0FAB2A69B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5AED0D9-A697-4042-892B-11E255B42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4860F04-E335-4F76-956D-67E02C55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102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38EB58-8833-4777-8F44-49F064600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6534AE6-7B7C-405C-B41E-5870D0078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2B0E69A-3659-4857-9D70-8E5DF2EE2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FE26B1C-78A2-42C2-BBAA-F412E9292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70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7FE39D8-10D6-4F55-9005-3E86D0037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901DD3A-D10E-42D0-B468-74594EEE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338E426-E6CC-4967-B45A-1313154C0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066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3B45EC-FA7C-401C-AC0F-664A7F7BF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BF5C83-696B-4E2A-8C70-C624698CD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35B748F-20BC-4379-AD7E-540E34BBE5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766F3A8-D95A-4A13-BF1F-A0D7C2BCC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A33AA83-1FB0-4164-BD5F-A85E6FC5A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8692D6D-E193-4A28-A840-B8AE06C25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377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EC3902-EC4E-4B67-A0BB-F38314366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5F39FBD-3021-430D-B430-2E629B4AFD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14F3741-4C37-415F-9055-5C0688A59D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59485DE-74B2-4818-B1E0-210663481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69600A0-0965-471F-B654-AF577DA33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E33976C-3FFF-4232-AE2B-285A26258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586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FA5B9D-4EBA-40A7-9EE1-23EBFB0F3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662AB2B-CF8B-43E2-A3E8-BF67B489DB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0DBCC3D-DD4D-4E4B-AC65-0929E9941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4C9C372-D051-4609-8630-96309BA62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A6D5D8D-3DA3-405E-9FFA-DA8088A4A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042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1592CCF-D196-4A8A-8F36-8ED05A5071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1F5A02B-A1EC-4DC4-942F-A1C134336C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B825D08-3B88-4400-9489-A9166F385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69E89CD-FA38-4AA6-A6A1-4EA20CBF9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5A85BCF-8F01-460E-997E-B579D6149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556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66093B4-0BD3-4E79-8657-4E1755331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4925B0E-EBEC-4FB7-A514-D043AD3E23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9F616BD-D457-4CF3-8C44-8800D7CD69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CFFC8-79AE-4655-8235-91D58068BE9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8BECD9A-037B-4A7D-A0A4-31EDB36C0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49AD95B-7A5C-46D6-B13C-EBABF91D08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781E7-D695-416D-B1CF-E0189D171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855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microsoft.com/office/2007/relationships/hdphoto" Target="../media/hdphoto1.wdp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Maggie Aderin-Pocock - Jillie Bushell Associates">
            <a:extLst>
              <a:ext uri="{FF2B5EF4-FFF2-40B4-BE49-F238E27FC236}">
                <a16:creationId xmlns:a16="http://schemas.microsoft.com/office/drawing/2014/main" xmlns="" id="{85D3FC23-029E-4BF3-BF6C-DF1B176A6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ccessory to War' probes the uneasy alliance between space science ...">
            <a:extLst>
              <a:ext uri="{FF2B5EF4-FFF2-40B4-BE49-F238E27FC236}">
                <a16:creationId xmlns:a16="http://schemas.microsoft.com/office/drawing/2014/main" xmlns="" id="{F87B653C-3B80-453D-8616-CC9510635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0866" y="1588222"/>
            <a:ext cx="6829355" cy="365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613E4E10-A009-47F7-A0D1-29E53C8DF382}"/>
              </a:ext>
            </a:extLst>
          </p:cNvPr>
          <p:cNvSpPr txBox="1">
            <a:spLocks/>
          </p:cNvSpPr>
          <p:nvPr/>
        </p:nvSpPr>
        <p:spPr>
          <a:xfrm>
            <a:off x="3919611" y="994524"/>
            <a:ext cx="5506329" cy="333455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C00000"/>
                </a:solidFill>
                <a:latin typeface="+mn-lt"/>
              </a:rPr>
              <a:t>Maggie </a:t>
            </a:r>
            <a:r>
              <a:rPr lang="en-GB" sz="8000" b="1" dirty="0" err="1">
                <a:solidFill>
                  <a:srgbClr val="C00000"/>
                </a:solidFill>
                <a:latin typeface="+mn-lt"/>
              </a:rPr>
              <a:t>Aderin</a:t>
            </a:r>
            <a:r>
              <a:rPr lang="en-GB" sz="8000" b="1" dirty="0">
                <a:solidFill>
                  <a:srgbClr val="C00000"/>
                </a:solidFill>
                <a:latin typeface="+mn-lt"/>
              </a:rPr>
              <a:t>-Pocock</a:t>
            </a:r>
            <a:endParaRPr lang="en-GB" sz="80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6184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US may impose sanctions on Egypt over Russian fighter jet deal ...">
            <a:extLst>
              <a:ext uri="{FF2B5EF4-FFF2-40B4-BE49-F238E27FC236}">
                <a16:creationId xmlns:a16="http://schemas.microsoft.com/office/drawing/2014/main" xmlns="" id="{8D0DF5B4-A966-473E-8354-A030045EC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22" y="90416"/>
            <a:ext cx="4203510" cy="236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emining - Wikipedia">
            <a:extLst>
              <a:ext uri="{FF2B5EF4-FFF2-40B4-BE49-F238E27FC236}">
                <a16:creationId xmlns:a16="http://schemas.microsoft.com/office/drawing/2014/main" xmlns="" id="{E38BC493-94DA-4A5C-BC07-243E0D2EC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708" y="34706"/>
            <a:ext cx="4744131" cy="255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ESA - Hubble overview">
            <a:extLst>
              <a:ext uri="{FF2B5EF4-FFF2-40B4-BE49-F238E27FC236}">
                <a16:creationId xmlns:a16="http://schemas.microsoft.com/office/drawing/2014/main" xmlns="" id="{38A7D8AF-4945-4FCF-AA1F-EEF3AAFFD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91" y="3848669"/>
            <a:ext cx="4012441" cy="300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What is Climate Change? - Environment Blog">
            <a:extLst>
              <a:ext uri="{FF2B5EF4-FFF2-40B4-BE49-F238E27FC236}">
                <a16:creationId xmlns:a16="http://schemas.microsoft.com/office/drawing/2014/main" xmlns="" id="{7DF84C38-625F-4A72-A950-5C3159E900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101" y="3848669"/>
            <a:ext cx="4624738" cy="301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9263B57-5372-450C-9551-1AD72051474E}"/>
              </a:ext>
            </a:extLst>
          </p:cNvPr>
          <p:cNvSpPr txBox="1"/>
          <p:nvPr/>
        </p:nvSpPr>
        <p:spPr>
          <a:xfrm>
            <a:off x="170967" y="2618052"/>
            <a:ext cx="118500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Maggie first worked on technology to find enemy aeroplanes then on designing machines to find buried bombs. Later, she helped design space telescopes and then satellites to monitor climate change.</a:t>
            </a:r>
          </a:p>
        </p:txBody>
      </p:sp>
    </p:spTree>
    <p:extLst>
      <p:ext uri="{BB962C8B-B14F-4D97-AF65-F5344CB8AC3E}">
        <p14:creationId xmlns:p14="http://schemas.microsoft.com/office/powerpoint/2010/main" val="3938154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r Maggie's Grand Tour of the Solar System">
            <a:extLst>
              <a:ext uri="{FF2B5EF4-FFF2-40B4-BE49-F238E27FC236}">
                <a16:creationId xmlns:a16="http://schemas.microsoft.com/office/drawing/2014/main" xmlns="" id="{AC73263C-FB21-450F-9C70-94A54A2D8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355" y="10551"/>
            <a:ext cx="2495355" cy="348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Oxford Reading Tree TreeTops inFact: Level 16: Maggie Aderin ...">
            <a:extLst>
              <a:ext uri="{FF2B5EF4-FFF2-40B4-BE49-F238E27FC236}">
                <a16:creationId xmlns:a16="http://schemas.microsoft.com/office/drawing/2014/main" xmlns="" id="{FE3F79AD-38E8-4B41-B4E7-8436FC8F4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95355" cy="348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The Planets: The Definitive Visual Guide to Our Solar System ...">
            <a:extLst>
              <a:ext uri="{FF2B5EF4-FFF2-40B4-BE49-F238E27FC236}">
                <a16:creationId xmlns:a16="http://schemas.microsoft.com/office/drawing/2014/main" xmlns="" id="{8EC33F65-C3A1-4B0F-9A7A-62E6A73528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175" y="10551"/>
            <a:ext cx="2476500" cy="349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The Book of the Moon: A Guide to Our Closest Neighbor by Maggie ...">
            <a:extLst>
              <a:ext uri="{FF2B5EF4-FFF2-40B4-BE49-F238E27FC236}">
                <a16:creationId xmlns:a16="http://schemas.microsoft.com/office/drawing/2014/main" xmlns="" id="{7BDA0E94-20C0-43E9-84A6-F9F74E10F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8275" y="10551"/>
            <a:ext cx="2283725" cy="349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tarFinder for Beginners: Amazon.co.uk: Aderin-Pocock, Maggie ...">
            <a:extLst>
              <a:ext uri="{FF2B5EF4-FFF2-40B4-BE49-F238E27FC236}">
                <a16:creationId xmlns:a16="http://schemas.microsoft.com/office/drawing/2014/main" xmlns="" id="{F6EEAFDB-F1EA-4DD5-9491-2BD23A925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775" y="10551"/>
            <a:ext cx="2476500" cy="349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95FED0B-C9CE-440F-9835-75373B837253}"/>
              </a:ext>
            </a:extLst>
          </p:cNvPr>
          <p:cNvSpPr txBox="1"/>
          <p:nvPr/>
        </p:nvSpPr>
        <p:spPr>
          <a:xfrm>
            <a:off x="5151453" y="3738906"/>
            <a:ext cx="303714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Maggie has written several books and helped to make TV dramas and programmes to help us understand Space. </a:t>
            </a:r>
          </a:p>
        </p:txBody>
      </p:sp>
      <p:pic>
        <p:nvPicPr>
          <p:cNvPr id="2058" name="Picture 10" descr="Paradox (TV Mini-Series 2009–2010) - IMDb">
            <a:extLst>
              <a:ext uri="{FF2B5EF4-FFF2-40B4-BE49-F238E27FC236}">
                <a16:creationId xmlns:a16="http://schemas.microsoft.com/office/drawing/2014/main" xmlns="" id="{7FF46571-3151-4174-A0F1-6D6BB5F23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8" y="3484892"/>
            <a:ext cx="251421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Steven Moffat blasts BBC bosses over 'Doctor Who Confidential' axe ...">
            <a:extLst>
              <a:ext uri="{FF2B5EF4-FFF2-40B4-BE49-F238E27FC236}">
                <a16:creationId xmlns:a16="http://schemas.microsoft.com/office/drawing/2014/main" xmlns="" id="{28661DD5-3B45-4948-82C0-B8D3B6726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401" y="3484892"/>
            <a:ext cx="2439262" cy="339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Do We Really Need the Moon?">
            <a:extLst>
              <a:ext uri="{FF2B5EF4-FFF2-40B4-BE49-F238E27FC236}">
                <a16:creationId xmlns:a16="http://schemas.microsoft.com/office/drawing/2014/main" xmlns="" id="{6FE851F4-0432-4C46-8770-8390F04350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22"/>
          <a:stretch/>
        </p:blipFill>
        <p:spPr bwMode="auto">
          <a:xfrm>
            <a:off x="8225832" y="3505994"/>
            <a:ext cx="396616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BBC iPlayer - BBC Two">
            <a:extLst>
              <a:ext uri="{FF2B5EF4-FFF2-40B4-BE49-F238E27FC236}">
                <a16:creationId xmlns:a16="http://schemas.microsoft.com/office/drawing/2014/main" xmlns="" id="{F9A2D725-B399-4937-B436-1A4B7E1D14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8599" y="5937310"/>
            <a:ext cx="1215221" cy="68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844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A60501-A482-4375-A722-D9FB8451D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0610" y="702008"/>
            <a:ext cx="4263189" cy="5121276"/>
          </a:xfrm>
        </p:spPr>
        <p:txBody>
          <a:bodyPr>
            <a:normAutofit fontScale="90000"/>
          </a:bodyPr>
          <a:lstStyle/>
          <a:p>
            <a:r>
              <a:rPr lang="en-GB" sz="3200" b="1" dirty="0">
                <a:solidFill>
                  <a:srgbClr val="C00000"/>
                </a:solidFill>
                <a:latin typeface="+mn-lt"/>
              </a:rPr>
              <a:t>Her teachers told her she should be a nurse but she was awarded a medal called the </a:t>
            </a:r>
            <a:r>
              <a:rPr lang="en-GB" sz="3200" b="1">
                <a:solidFill>
                  <a:srgbClr val="C00000"/>
                </a:solidFill>
                <a:latin typeface="+mn-lt"/>
              </a:rPr>
              <a:t>MBE by </a:t>
            </a:r>
            <a:r>
              <a:rPr lang="en-GB" sz="3200" b="1" dirty="0">
                <a:solidFill>
                  <a:srgbClr val="C00000"/>
                </a:solidFill>
                <a:latin typeface="+mn-lt"/>
              </a:rPr>
              <a:t>the Queen for her scientific work. </a:t>
            </a:r>
            <a:br>
              <a:rPr lang="en-GB" sz="3200" b="1" dirty="0">
                <a:solidFill>
                  <a:srgbClr val="C00000"/>
                </a:solidFill>
                <a:latin typeface="+mn-lt"/>
              </a:rPr>
            </a:br>
            <a:r>
              <a:rPr lang="en-GB" sz="3200" b="1" dirty="0">
                <a:solidFill>
                  <a:srgbClr val="C00000"/>
                </a:solidFill>
                <a:latin typeface="+mn-lt"/>
              </a:rPr>
              <a:t/>
            </a:r>
            <a:br>
              <a:rPr lang="en-GB" sz="3200" b="1" dirty="0">
                <a:solidFill>
                  <a:srgbClr val="C00000"/>
                </a:solidFill>
                <a:latin typeface="+mn-lt"/>
              </a:rPr>
            </a:br>
            <a:r>
              <a:rPr lang="en-GB" sz="3200" b="1" dirty="0">
                <a:solidFill>
                  <a:srgbClr val="C00000"/>
                </a:solidFill>
                <a:latin typeface="+mn-lt"/>
              </a:rPr>
              <a:t>Maggie wants more children to become scientists.  </a:t>
            </a:r>
            <a:br>
              <a:rPr lang="en-GB" sz="3200" b="1" dirty="0">
                <a:solidFill>
                  <a:srgbClr val="C00000"/>
                </a:solidFill>
                <a:latin typeface="+mn-lt"/>
              </a:rPr>
            </a:br>
            <a:r>
              <a:rPr lang="en-GB" sz="3200" b="1" dirty="0">
                <a:solidFill>
                  <a:srgbClr val="C00000"/>
                </a:solidFill>
                <a:latin typeface="+mn-lt"/>
              </a:rPr>
              <a:t/>
            </a:r>
            <a:br>
              <a:rPr lang="en-GB" sz="3200" b="1" dirty="0">
                <a:solidFill>
                  <a:srgbClr val="C00000"/>
                </a:solidFill>
                <a:latin typeface="+mn-lt"/>
              </a:rPr>
            </a:br>
            <a:r>
              <a:rPr lang="en-GB" sz="3200" b="1" dirty="0">
                <a:solidFill>
                  <a:srgbClr val="C00000"/>
                </a:solidFill>
                <a:latin typeface="+mn-lt"/>
              </a:rPr>
              <a:t>Will you be one?</a:t>
            </a:r>
          </a:p>
        </p:txBody>
      </p:sp>
      <p:pic>
        <p:nvPicPr>
          <p:cNvPr id="4102" name="Picture 6" descr="Relative Values: the Sky at Night presenter Maggie Aderin-Pocock ...">
            <a:extLst>
              <a:ext uri="{FF2B5EF4-FFF2-40B4-BE49-F238E27FC236}">
                <a16:creationId xmlns:a16="http://schemas.microsoft.com/office/drawing/2014/main" xmlns="" id="{FF2F716F-52FD-4B10-BC43-5E4ABA94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801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80</Words>
  <Application>Microsoft Office PowerPoint</Application>
  <PresentationFormat>Custom</PresentationFormat>
  <Paragraphs>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Her teachers told her she should be a nurse but she was awarded a medal called the MBE by the Queen for her scientific work.   Maggie wants more children to become scientists.    Will you be one?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</dc:creator>
  <cp:lastModifiedBy>BrockenhurstPri</cp:lastModifiedBy>
  <cp:revision>7</cp:revision>
  <dcterms:created xsi:type="dcterms:W3CDTF">2020-06-08T16:12:06Z</dcterms:created>
  <dcterms:modified xsi:type="dcterms:W3CDTF">2020-06-10T19:47:01Z</dcterms:modified>
</cp:coreProperties>
</file>