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13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777" y="1075706"/>
            <a:ext cx="5336257" cy="533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971" y="1206333"/>
            <a:ext cx="5336257" cy="533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7" y="1167146"/>
            <a:ext cx="5218692" cy="521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1" y="1062643"/>
            <a:ext cx="5479949" cy="547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794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399" y="547798"/>
            <a:ext cx="8174818" cy="554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141" y="828430"/>
            <a:ext cx="8491385" cy="526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116" y="490594"/>
            <a:ext cx="8060644" cy="561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13th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2020-05-06T14:10:54Z</dcterms:modified>
</cp:coreProperties>
</file>