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3914A6BE-DD04-44F4-8577-FE0353FB1A1E}">
  <a:tblStyle styleId="{3914A6BE-DD04-44F4-8577-FE0353FB1A1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2608354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2608354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8260835488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8260835488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26083548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26083548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8260835488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8260835488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8260835488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8260835488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260835488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260835488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8260835488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826083548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260835488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26083548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Numbers Inside the Grid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200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Warning not for the faint hearted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Also, the more slides you click the more help you get, it is best to be as independent as possible so try to click less.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A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As you can see from the example, the numbers added together must equal 200.</a:t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27656" l="5096" r="78629" t="49422"/>
          <a:stretch/>
        </p:blipFill>
        <p:spPr>
          <a:xfrm>
            <a:off x="194700" y="1703675"/>
            <a:ext cx="2222899" cy="17603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3" name="Google Shape;63;p14"/>
          <p:cNvGraphicFramePr/>
          <p:nvPr/>
        </p:nvGraphicFramePr>
        <p:xfrm>
          <a:off x="2327475" y="1737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{3914A6BE-DD04-44F4-8577-FE0353FB1A1E}</a:tableStyleId>
              </a:tblPr>
              <a:tblGrid>
                <a:gridCol w="2168275"/>
                <a:gridCol w="2168275"/>
                <a:gridCol w="21682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=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A</a:t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Add up the numbers to see how far you are away</a:t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b="27656" l="5096" r="78629" t="49422"/>
          <a:stretch/>
        </p:blipFill>
        <p:spPr>
          <a:xfrm>
            <a:off x="194700" y="1703675"/>
            <a:ext cx="2222899" cy="17603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1" name="Google Shape;71;p15"/>
          <p:cNvGraphicFramePr/>
          <p:nvPr/>
        </p:nvGraphicFramePr>
        <p:xfrm>
          <a:off x="2327475" y="1737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{3914A6BE-DD04-44F4-8577-FE0353FB1A1E}</a:tableStyleId>
              </a:tblPr>
              <a:tblGrid>
                <a:gridCol w="2168275"/>
                <a:gridCol w="2168275"/>
                <a:gridCol w="21682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=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A</a:t>
            </a:r>
            <a:endParaRPr/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152475"/>
            <a:ext cx="8520600" cy="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As you can see from the example, the numbers added together must equal 200.</a:t>
            </a:r>
            <a:endParaRPr/>
          </a:p>
        </p:txBody>
      </p:sp>
      <p:pic>
        <p:nvPicPr>
          <p:cNvPr id="78" name="Google Shape;78;p16"/>
          <p:cNvPicPr preferRelativeResize="0"/>
          <p:nvPr/>
        </p:nvPicPr>
        <p:blipFill rotWithShape="1">
          <a:blip r:embed="rId3">
            <a:alphaModFix/>
          </a:blip>
          <a:srcRect b="27656" l="5096" r="78629" t="49422"/>
          <a:stretch/>
        </p:blipFill>
        <p:spPr>
          <a:xfrm>
            <a:off x="194700" y="1703675"/>
            <a:ext cx="2222899" cy="17603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9" name="Google Shape;79;p16"/>
          <p:cNvGraphicFramePr/>
          <p:nvPr/>
        </p:nvGraphicFramePr>
        <p:xfrm>
          <a:off x="2327475" y="1737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{3914A6BE-DD04-44F4-8577-FE0353FB1A1E}</a:tableStyleId>
              </a:tblPr>
              <a:tblGrid>
                <a:gridCol w="2168275"/>
                <a:gridCol w="2168275"/>
                <a:gridCol w="21682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=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180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14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0" name="Google Shape;80;p16"/>
          <p:cNvSpPr txBox="1"/>
          <p:nvPr/>
        </p:nvSpPr>
        <p:spPr>
          <a:xfrm>
            <a:off x="1403500" y="4080725"/>
            <a:ext cx="4673100" cy="10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180+14 = 194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200 - 192 = 6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Because</a:t>
            </a:r>
            <a:r>
              <a:rPr lang="en-GB"/>
              <a:t> there are 2 empty boxes i divide 6 by 2 = 3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B</a:t>
            </a:r>
            <a:endParaRPr/>
          </a:p>
        </p:txBody>
      </p:sp>
      <p:sp>
        <p:nvSpPr>
          <p:cNvPr id="86" name="Google Shape;86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What do we have? How far are we away from 200?</a:t>
            </a:r>
            <a:endParaRPr/>
          </a:p>
        </p:txBody>
      </p:sp>
      <p:pic>
        <p:nvPicPr>
          <p:cNvPr id="87" name="Google Shape;87;p17"/>
          <p:cNvPicPr preferRelativeResize="0"/>
          <p:nvPr/>
        </p:nvPicPr>
        <p:blipFill rotWithShape="1">
          <a:blip r:embed="rId3">
            <a:alphaModFix/>
          </a:blip>
          <a:srcRect b="46212" l="5057" r="81634" t="33545"/>
          <a:stretch/>
        </p:blipFill>
        <p:spPr>
          <a:xfrm>
            <a:off x="462425" y="1725851"/>
            <a:ext cx="1882174" cy="160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B</a:t>
            </a:r>
            <a:endParaRPr/>
          </a:p>
        </p:txBody>
      </p:sp>
      <p:sp>
        <p:nvSpPr>
          <p:cNvPr id="93" name="Google Shape;93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What do we have? How far are we away from 200?</a:t>
            </a:r>
            <a:endParaRPr/>
          </a:p>
        </p:txBody>
      </p:sp>
      <p:pic>
        <p:nvPicPr>
          <p:cNvPr id="94" name="Google Shape;94;p18"/>
          <p:cNvPicPr preferRelativeResize="0"/>
          <p:nvPr/>
        </p:nvPicPr>
        <p:blipFill rotWithShape="1">
          <a:blip r:embed="rId3">
            <a:alphaModFix/>
          </a:blip>
          <a:srcRect b="46212" l="5057" r="81634" t="33545"/>
          <a:stretch/>
        </p:blipFill>
        <p:spPr>
          <a:xfrm>
            <a:off x="462425" y="1725851"/>
            <a:ext cx="1882174" cy="16094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5" name="Google Shape;95;p18"/>
          <p:cNvGraphicFramePr/>
          <p:nvPr/>
        </p:nvGraphicFramePr>
        <p:xfrm>
          <a:off x="3064425" y="1619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{3914A6BE-DD04-44F4-8577-FE0353FB1A1E}</a:tableStyleId>
              </a:tblPr>
              <a:tblGrid>
                <a:gridCol w="1709025"/>
                <a:gridCol w="1709025"/>
                <a:gridCol w="17090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=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 B</a:t>
            </a:r>
            <a:endParaRPr/>
          </a:p>
        </p:txBody>
      </p:sp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1739550" y="2438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200 - 90 = 110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 2 missing numbers have to be a number bond of 10 otherwise the number will be wonky and not equal 200.  </a:t>
            </a:r>
            <a:endParaRPr/>
          </a:p>
        </p:txBody>
      </p:sp>
      <p:pic>
        <p:nvPicPr>
          <p:cNvPr id="102" name="Google Shape;102;p19"/>
          <p:cNvPicPr preferRelativeResize="0"/>
          <p:nvPr/>
        </p:nvPicPr>
        <p:blipFill rotWithShape="1">
          <a:blip r:embed="rId3">
            <a:alphaModFix/>
          </a:blip>
          <a:srcRect b="46212" l="5057" r="81634" t="33545"/>
          <a:stretch/>
        </p:blipFill>
        <p:spPr>
          <a:xfrm>
            <a:off x="462425" y="1725851"/>
            <a:ext cx="1882174" cy="16094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3" name="Google Shape;103;p19"/>
          <p:cNvGraphicFramePr/>
          <p:nvPr/>
        </p:nvGraphicFramePr>
        <p:xfrm>
          <a:off x="3064425" y="1619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{3914A6BE-DD04-44F4-8577-FE0353FB1A1E}</a:tableStyleId>
              </a:tblPr>
              <a:tblGrid>
                <a:gridCol w="1709025"/>
                <a:gridCol w="1709025"/>
                <a:gridCol w="17090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+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?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=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80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10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Ok too many clues - get on with it!</a:t>
            </a:r>
            <a:endParaRPr/>
          </a:p>
        </p:txBody>
      </p:sp>
      <p:sp>
        <p:nvSpPr>
          <p:cNvPr id="109" name="Google Shape;109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