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67" r:id="rId22"/>
    <p:sldId id="296" r:id="rId23"/>
    <p:sldId id="268" r:id="rId24"/>
    <p:sldId id="293" r:id="rId25"/>
    <p:sldId id="292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12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0829" y="932014"/>
            <a:ext cx="5715080" cy="571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148" y="879763"/>
            <a:ext cx="5662829" cy="566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541" y="556806"/>
            <a:ext cx="4314795" cy="549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3" y="1245523"/>
            <a:ext cx="5179503" cy="517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718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0354" y="804542"/>
            <a:ext cx="5778698" cy="555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548" y="886074"/>
            <a:ext cx="6245572" cy="56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921" y="444194"/>
            <a:ext cx="5282810" cy="595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12th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2020-05-06T14:08:19Z</dcterms:modified>
</cp:coreProperties>
</file>