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2" Type="http://schemas.openxmlformats.org/officeDocument/2006/relationships/slide" Target="slides/slide7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82935037a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82935037a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82935037ac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82935037ac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82935037ac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82935037ac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82935037ac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82935037ac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82935037ac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82935037ac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82935037ac_0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82935037ac_0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255"/>
            <a:ext cx="9144001" cy="5140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69" name="Google Shape;6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255"/>
            <a:ext cx="9144001" cy="5140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76" name="Google Shape;7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255"/>
            <a:ext cx="9144001" cy="5140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83" name="Google Shape;8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255"/>
            <a:ext cx="9144001" cy="5140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Find the meanings of these words and Phrases </a:t>
            </a:r>
            <a:endParaRPr/>
          </a:p>
        </p:txBody>
      </p:sp>
      <p:sp>
        <p:nvSpPr>
          <p:cNvPr id="89" name="Google Shape;89;p18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AutoNum type="arabicPeriod"/>
            </a:pPr>
            <a:r>
              <a:rPr lang="en-GB" sz="2400"/>
              <a:t>Blessed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AutoNum type="arabicPeriod"/>
            </a:pPr>
            <a:r>
              <a:rPr lang="en-GB" sz="2400"/>
              <a:t>Gritty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AutoNum type="arabicPeriod"/>
            </a:pPr>
            <a:r>
              <a:rPr lang="en-GB" sz="2400"/>
              <a:t>Scratching round the buildings like a hungry dog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AutoNum type="arabicPeriod"/>
            </a:pPr>
            <a:r>
              <a:rPr lang="en-GB" sz="2400"/>
              <a:t>My heart was as shrivelled as the dead trees in the park</a:t>
            </a:r>
            <a:endParaRPr sz="2400"/>
          </a:p>
        </p:txBody>
      </p:sp>
      <p:sp>
        <p:nvSpPr>
          <p:cNvPr id="90" name="Google Shape;90;p18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AutoNum type="arabicPeriod"/>
            </a:pPr>
            <a:r>
              <a:rPr lang="en-GB" sz="2400"/>
              <a:t>_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AutoNum type="arabicPeriod"/>
            </a:pPr>
            <a:r>
              <a:rPr lang="en-GB" sz="2400"/>
              <a:t>_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AutoNum type="arabicPeriod"/>
            </a:pPr>
            <a:r>
              <a:rPr lang="en-GB" sz="2400"/>
              <a:t>_</a:t>
            </a:r>
            <a:endParaRPr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AutoNum type="arabicPeriod"/>
            </a:pPr>
            <a:r>
              <a:rPr lang="en-GB" sz="2400"/>
              <a:t>_</a:t>
            </a:r>
            <a:endParaRPr sz="2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9"/>
          <p:cNvSpPr txBox="1"/>
          <p:nvPr>
            <p:ph type="title"/>
          </p:nvPr>
        </p:nvSpPr>
        <p:spPr>
          <a:xfrm>
            <a:off x="311700" y="128825"/>
            <a:ext cx="8520600" cy="1064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would it be like to live here?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Write 4 quality sentences and use some key words from the book. </a:t>
            </a:r>
            <a:endParaRPr sz="1800"/>
          </a:p>
        </p:txBody>
      </p:sp>
      <p:pic>
        <p:nvPicPr>
          <p:cNvPr id="96" name="Google Shape;96;p19"/>
          <p:cNvPicPr preferRelativeResize="0"/>
          <p:nvPr/>
        </p:nvPicPr>
        <p:blipFill rotWithShape="1">
          <a:blip r:embed="rId3">
            <a:alphaModFix/>
          </a:blip>
          <a:srcRect b="14305" l="3409" r="38903" t="14347"/>
          <a:stretch/>
        </p:blipFill>
        <p:spPr>
          <a:xfrm>
            <a:off x="2156200" y="1097050"/>
            <a:ext cx="5274724" cy="3667926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9"/>
          <p:cNvSpPr txBox="1"/>
          <p:nvPr/>
        </p:nvSpPr>
        <p:spPr>
          <a:xfrm>
            <a:off x="327000" y="1339500"/>
            <a:ext cx="1654800" cy="10644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19"/>
          <p:cNvSpPr txBox="1"/>
          <p:nvPr/>
        </p:nvSpPr>
        <p:spPr>
          <a:xfrm>
            <a:off x="258050" y="3146675"/>
            <a:ext cx="1654800" cy="10644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19"/>
          <p:cNvSpPr txBox="1"/>
          <p:nvPr/>
        </p:nvSpPr>
        <p:spPr>
          <a:xfrm>
            <a:off x="7430925" y="1017725"/>
            <a:ext cx="1654800" cy="10644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19"/>
          <p:cNvSpPr txBox="1"/>
          <p:nvPr/>
        </p:nvSpPr>
        <p:spPr>
          <a:xfrm>
            <a:off x="7489200" y="3093125"/>
            <a:ext cx="1654800" cy="10644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