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0" r:id="rId6"/>
    <p:sldId id="261" r:id="rId7"/>
    <p:sldId id="262" r:id="rId8"/>
    <p:sldId id="263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27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</a:t>
            </a:r>
            <a:r>
              <a:rPr lang="en-GB" sz="3600" dirty="0" smtClean="0"/>
              <a:t>March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971" y="958140"/>
            <a:ext cx="4696177" cy="4694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651" y="1088768"/>
            <a:ext cx="5297069" cy="5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458" y="945077"/>
            <a:ext cx="5937148" cy="5935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777" y="1167146"/>
            <a:ext cx="4944372" cy="494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469" y="801384"/>
            <a:ext cx="5767332" cy="576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3605" y="1127956"/>
            <a:ext cx="4813743" cy="481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24</Words>
  <Application>Microsoft Office PowerPoint</Application>
  <PresentationFormat>Widescreen</PresentationFormat>
  <Paragraphs>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27th March </vt:lpstr>
      <vt:lpstr>Write your name!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13</cp:revision>
  <dcterms:created xsi:type="dcterms:W3CDTF">2020-03-22T15:29:57Z</dcterms:created>
  <dcterms:modified xsi:type="dcterms:W3CDTF">2020-03-26T13:37:30Z</dcterms:modified>
</cp:coreProperties>
</file>