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91" r:id="rId4"/>
    <p:sldId id="278" r:id="rId5"/>
    <p:sldId id="279" r:id="rId6"/>
    <p:sldId id="280" r:id="rId7"/>
    <p:sldId id="281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57" r:id="rId17"/>
    <p:sldId id="258" r:id="rId18"/>
    <p:sldId id="273" r:id="rId19"/>
    <p:sldId id="267" r:id="rId20"/>
    <p:sldId id="296" r:id="rId21"/>
    <p:sldId id="260" r:id="rId22"/>
    <p:sldId id="294" r:id="rId23"/>
    <p:sldId id="263" r:id="rId24"/>
    <p:sldId id="268" r:id="rId25"/>
    <p:sldId id="292" r:id="rId26"/>
    <p:sldId id="293" r:id="rId27"/>
    <p:sldId id="295" r:id="rId2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40" autoAdjust="0"/>
    <p:restoredTop sz="94660"/>
  </p:normalViewPr>
  <p:slideViewPr>
    <p:cSldViewPr snapToGrid="0">
      <p:cViewPr varScale="1">
        <p:scale>
          <a:sx n="73" d="100"/>
          <a:sy n="73" d="100"/>
        </p:scale>
        <p:origin x="53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7916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4600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36362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84725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1814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2140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126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42989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44093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6152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6026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B47299-9175-4D99-B52F-5EA054F73D07}" type="datetimeFigureOut">
              <a:rPr lang="en-GB" smtClean="0"/>
              <a:t>13/06/2020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AB785-21C9-4DA4-8C6D-2596A290BF0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8373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emf"/><Relationship Id="rId13" Type="http://schemas.openxmlformats.org/officeDocument/2006/relationships/image" Target="../media/image39.emf"/><Relationship Id="rId18" Type="http://schemas.openxmlformats.org/officeDocument/2006/relationships/image" Target="../media/image44.emf"/><Relationship Id="rId26" Type="http://schemas.openxmlformats.org/officeDocument/2006/relationships/image" Target="../media/image52.emf"/><Relationship Id="rId3" Type="http://schemas.openxmlformats.org/officeDocument/2006/relationships/image" Target="../media/image29.emf"/><Relationship Id="rId21" Type="http://schemas.openxmlformats.org/officeDocument/2006/relationships/image" Target="../media/image47.emf"/><Relationship Id="rId7" Type="http://schemas.openxmlformats.org/officeDocument/2006/relationships/image" Target="../media/image33.emf"/><Relationship Id="rId12" Type="http://schemas.openxmlformats.org/officeDocument/2006/relationships/image" Target="../media/image38.emf"/><Relationship Id="rId17" Type="http://schemas.openxmlformats.org/officeDocument/2006/relationships/image" Target="../media/image43.emf"/><Relationship Id="rId25" Type="http://schemas.openxmlformats.org/officeDocument/2006/relationships/image" Target="../media/image51.emf"/><Relationship Id="rId2" Type="http://schemas.openxmlformats.org/officeDocument/2006/relationships/image" Target="../media/image28.emf"/><Relationship Id="rId16" Type="http://schemas.openxmlformats.org/officeDocument/2006/relationships/image" Target="../media/image42.emf"/><Relationship Id="rId20" Type="http://schemas.openxmlformats.org/officeDocument/2006/relationships/image" Target="../media/image46.emf"/><Relationship Id="rId29" Type="http://schemas.openxmlformats.org/officeDocument/2006/relationships/image" Target="../media/image55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emf"/><Relationship Id="rId11" Type="http://schemas.openxmlformats.org/officeDocument/2006/relationships/image" Target="../media/image37.emf"/><Relationship Id="rId24" Type="http://schemas.openxmlformats.org/officeDocument/2006/relationships/image" Target="../media/image50.emf"/><Relationship Id="rId5" Type="http://schemas.openxmlformats.org/officeDocument/2006/relationships/image" Target="../media/image31.emf"/><Relationship Id="rId15" Type="http://schemas.openxmlformats.org/officeDocument/2006/relationships/image" Target="../media/image41.emf"/><Relationship Id="rId23" Type="http://schemas.openxmlformats.org/officeDocument/2006/relationships/image" Target="../media/image49.emf"/><Relationship Id="rId28" Type="http://schemas.openxmlformats.org/officeDocument/2006/relationships/image" Target="../media/image54.emf"/><Relationship Id="rId10" Type="http://schemas.openxmlformats.org/officeDocument/2006/relationships/image" Target="../media/image36.emf"/><Relationship Id="rId19" Type="http://schemas.openxmlformats.org/officeDocument/2006/relationships/image" Target="../media/image45.emf"/><Relationship Id="rId4" Type="http://schemas.openxmlformats.org/officeDocument/2006/relationships/image" Target="../media/image30.emf"/><Relationship Id="rId9" Type="http://schemas.openxmlformats.org/officeDocument/2006/relationships/image" Target="../media/image35.emf"/><Relationship Id="rId14" Type="http://schemas.openxmlformats.org/officeDocument/2006/relationships/image" Target="../media/image40.emf"/><Relationship Id="rId22" Type="http://schemas.openxmlformats.org/officeDocument/2006/relationships/image" Target="../media/image48.emf"/><Relationship Id="rId27" Type="http://schemas.openxmlformats.org/officeDocument/2006/relationships/image" Target="../media/image53.emf"/><Relationship Id="rId30" Type="http://schemas.openxmlformats.org/officeDocument/2006/relationships/image" Target="../media/image56.e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em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em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emf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em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Year R – Phonics</a:t>
            </a:r>
            <a:br>
              <a:rPr lang="en-GB" dirty="0" smtClean="0"/>
            </a:br>
            <a:r>
              <a:rPr lang="en-GB" sz="3600" dirty="0" smtClean="0"/>
              <a:t>Friday 19</a:t>
            </a:r>
            <a:r>
              <a:rPr lang="en-GB" sz="3600" baseline="30000" dirty="0" smtClean="0"/>
              <a:t>th</a:t>
            </a:r>
            <a:r>
              <a:rPr lang="en-GB" sz="3600" dirty="0" smtClean="0"/>
              <a:t> June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41520" y="9937525"/>
            <a:ext cx="4419396" cy="551691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1026" name="Picture 2" descr="Image result for phonic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3095" y="3044599"/>
            <a:ext cx="5892528" cy="3314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448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Write your name!</a:t>
            </a:r>
            <a:endParaRPr lang="en-GB" dirty="0"/>
          </a:p>
        </p:txBody>
      </p:sp>
      <p:pic>
        <p:nvPicPr>
          <p:cNvPr id="1030" name="Picture 6" descr="Image result for write your name clipart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0166" y="1825625"/>
            <a:ext cx="327166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0088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Have a go at saying the sound then saying the rhyme.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7412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61" t="12342" r="5488"/>
          <a:stretch/>
        </p:blipFill>
        <p:spPr>
          <a:xfrm rot="5400000">
            <a:off x="-75643" y="1140810"/>
            <a:ext cx="6402406" cy="4643301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503" r="7048" b="3354"/>
          <a:stretch/>
        </p:blipFill>
        <p:spPr>
          <a:xfrm rot="5400000">
            <a:off x="5453741" y="1156066"/>
            <a:ext cx="6374677" cy="45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55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3" t="7250" r="1333" b="2339"/>
          <a:stretch/>
        </p:blipFill>
        <p:spPr>
          <a:xfrm rot="5400000">
            <a:off x="52248" y="1149533"/>
            <a:ext cx="6374677" cy="465037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8519" r="6857" b="4116"/>
          <a:stretch/>
        </p:blipFill>
        <p:spPr>
          <a:xfrm rot="5400000">
            <a:off x="5475253" y="1173739"/>
            <a:ext cx="6357777" cy="458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20004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33" t="8265" r="3809" b="2592"/>
          <a:stretch/>
        </p:blipFill>
        <p:spPr>
          <a:xfrm rot="5400000">
            <a:off x="-352698" y="1201784"/>
            <a:ext cx="6230984" cy="458506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582" r="10095"/>
          <a:stretch/>
        </p:blipFill>
        <p:spPr>
          <a:xfrm rot="5400000">
            <a:off x="5236845" y="1246143"/>
            <a:ext cx="6165669" cy="44963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8403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77" t="10042" r="6285"/>
          <a:stretch/>
        </p:blipFill>
        <p:spPr>
          <a:xfrm rot="5400000">
            <a:off x="-99332" y="1089391"/>
            <a:ext cx="6257109" cy="46269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3852" r="7810"/>
          <a:stretch/>
        </p:blipFill>
        <p:spPr>
          <a:xfrm rot="5400000">
            <a:off x="5332612" y="1117722"/>
            <a:ext cx="6235392" cy="4548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005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804" r="4952" b="4117"/>
          <a:stretch/>
        </p:blipFill>
        <p:spPr>
          <a:xfrm rot="5400000">
            <a:off x="26123" y="1345478"/>
            <a:ext cx="6048105" cy="437605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0550" r="5333" b="4624"/>
          <a:stretch/>
        </p:blipFill>
        <p:spPr>
          <a:xfrm rot="5400000">
            <a:off x="5505992" y="1338946"/>
            <a:ext cx="6021977" cy="4362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2347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788" r="7048"/>
          <a:stretch/>
        </p:blipFill>
        <p:spPr>
          <a:xfrm rot="5400000">
            <a:off x="-125458" y="1180827"/>
            <a:ext cx="6374674" cy="464003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86" t="11566" r="7618"/>
          <a:stretch/>
        </p:blipFill>
        <p:spPr>
          <a:xfrm rot="5400000">
            <a:off x="5583388" y="1154324"/>
            <a:ext cx="6373919" cy="46922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776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994"/>
          <a:stretch/>
        </p:blipFill>
        <p:spPr>
          <a:xfrm rot="5400000">
            <a:off x="-324785" y="1242759"/>
            <a:ext cx="6230984" cy="434635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66" t="6233" r="3429"/>
          <a:stretch/>
        </p:blipFill>
        <p:spPr>
          <a:xfrm rot="5400000">
            <a:off x="5630256" y="1084382"/>
            <a:ext cx="6244046" cy="4676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0866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8" t="11566" r="5144"/>
          <a:stretch/>
        </p:blipFill>
        <p:spPr>
          <a:xfrm rot="5400000">
            <a:off x="-334464" y="1167766"/>
            <a:ext cx="6257109" cy="454859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820" r="9333" b="2846"/>
          <a:stretch/>
        </p:blipFill>
        <p:spPr>
          <a:xfrm rot="5400000">
            <a:off x="5146762" y="1227911"/>
            <a:ext cx="6217923" cy="438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650721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57" t="12328" r="8570" b="1322"/>
          <a:stretch/>
        </p:blipFill>
        <p:spPr>
          <a:xfrm rot="5400000">
            <a:off x="-171837" y="1190741"/>
            <a:ext cx="6235021" cy="455893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91" t="11820" r="5713"/>
          <a:stretch/>
        </p:blipFill>
        <p:spPr>
          <a:xfrm rot="5400000">
            <a:off x="5132342" y="1122046"/>
            <a:ext cx="6178734" cy="4535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8293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9" t="11313" r="3429"/>
          <a:stretch/>
        </p:blipFill>
        <p:spPr>
          <a:xfrm rot="5400000">
            <a:off x="-543470" y="1206954"/>
            <a:ext cx="6374673" cy="456165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24" t="7504" r="6095" b="3100"/>
          <a:stretch/>
        </p:blipFill>
        <p:spPr>
          <a:xfrm rot="5400000">
            <a:off x="5127170" y="1169128"/>
            <a:ext cx="6335489" cy="4598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6286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9" t="8519" r="6476" b="4878"/>
          <a:stretch/>
        </p:blipFill>
        <p:spPr>
          <a:xfrm rot="5400000">
            <a:off x="78376" y="1201786"/>
            <a:ext cx="6204857" cy="44544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57" t="12328" r="4952"/>
          <a:stretch/>
        </p:blipFill>
        <p:spPr>
          <a:xfrm rot="5400000">
            <a:off x="5423563" y="1099760"/>
            <a:ext cx="6223306" cy="4640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8123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95" t="18676" r="9715" b="5133"/>
          <a:stretch/>
        </p:blipFill>
        <p:spPr>
          <a:xfrm rot="5400000">
            <a:off x="-119486" y="1438833"/>
            <a:ext cx="6012751" cy="4284619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28" t="13344" r="5905" b="4878"/>
          <a:stretch/>
        </p:blipFill>
        <p:spPr>
          <a:xfrm rot="5400000">
            <a:off x="5087982" y="1443448"/>
            <a:ext cx="5943602" cy="4206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474053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11635" y="1841228"/>
            <a:ext cx="6402976" cy="3710486"/>
          </a:xfrm>
        </p:spPr>
        <p:txBody>
          <a:bodyPr>
            <a:normAutofit/>
          </a:bodyPr>
          <a:lstStyle/>
          <a:p>
            <a:pPr algn="ctr"/>
            <a:r>
              <a:rPr lang="en-GB" sz="6000" dirty="0" smtClean="0"/>
              <a:t>Sound out each word using Fred Fingers</a:t>
            </a:r>
            <a:endParaRPr lang="en-GB" sz="6000" dirty="0"/>
          </a:p>
        </p:txBody>
      </p:sp>
      <p:pic>
        <p:nvPicPr>
          <p:cNvPr id="2050" name="Picture 2" descr="Image result for fred fingers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294" y="1938996"/>
            <a:ext cx="1647825" cy="3314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591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 your alphabet chart to help you write.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2753094" y="1825624"/>
          <a:ext cx="6685812" cy="4351340"/>
        </p:xfrm>
        <a:graphic>
          <a:graphicData uri="http://schemas.openxmlformats.org/drawingml/2006/table">
            <a:tbl>
              <a:tblPr firstRow="1" firstCol="1" bandRow="1"/>
              <a:tblGrid>
                <a:gridCol w="1114012">
                  <a:extLst>
                    <a:ext uri="{9D8B030D-6E8A-4147-A177-3AD203B41FA5}">
                      <a16:colId xmlns:a16="http://schemas.microsoft.com/office/drawing/2014/main" val="1113792221"/>
                    </a:ext>
                  </a:extLst>
                </a:gridCol>
                <a:gridCol w="1114012">
                  <a:extLst>
                    <a:ext uri="{9D8B030D-6E8A-4147-A177-3AD203B41FA5}">
                      <a16:colId xmlns:a16="http://schemas.microsoft.com/office/drawing/2014/main" val="1977819181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128286339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259611674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500529479"/>
                    </a:ext>
                  </a:extLst>
                </a:gridCol>
                <a:gridCol w="1114447">
                  <a:extLst>
                    <a:ext uri="{9D8B030D-6E8A-4147-A177-3AD203B41FA5}">
                      <a16:colId xmlns:a16="http://schemas.microsoft.com/office/drawing/2014/main" val="3145087649"/>
                    </a:ext>
                  </a:extLst>
                </a:gridCol>
              </a:tblGrid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/>
                      </a:r>
                      <a:br>
                        <a:rPr lang="en-GB" sz="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</a:b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0205765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56510761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87882093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3148396"/>
                  </a:ext>
                </a:extLst>
              </a:tr>
              <a:tr h="870268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 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T¶«e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 </a:t>
                      </a:r>
                      <a:r>
                        <a:rPr lang="en-GB" sz="1100" dirty="0" err="1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A¶l</a:t>
                      </a:r>
                      <a:r>
                        <a:rPr lang="en-GB" sz="1100" dirty="0">
                          <a:effectLst/>
                          <a:latin typeface="HfW cursive" panose="00000500000000000000" pitchFamily="2" charset="0"/>
                          <a:ea typeface="Calibri" panose="020F0502020204030204" pitchFamily="34" charset="0"/>
                          <a:cs typeface="HfW cursive" panose="00000500000000000000" pitchFamily="2" charset="0"/>
                        </a:rPr>
                        <a:t>[p[h]a[¥e[t</a:t>
                      </a:r>
                      <a:endParaRPr lang="en-GB" sz="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46924" marR="46924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82364781"/>
                  </a:ext>
                </a:extLst>
              </a:tr>
            </a:tbl>
          </a:graphicData>
        </a:graphic>
      </p:graphicFrame>
      <p:pic>
        <p:nvPicPr>
          <p:cNvPr id="3101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6088" y="1923712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324" y="1936081"/>
            <a:ext cx="688975" cy="688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8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0046" y="1911807"/>
            <a:ext cx="700087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7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197319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6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83885" y="201771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5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932" y="2788075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4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914" y="2856900"/>
            <a:ext cx="736600" cy="73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3" name="Picture 10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8506" y="2745581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2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6454" y="2799055"/>
            <a:ext cx="641350" cy="641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1" name="Picture 12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4575" y="2800506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90" name="Picture 13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1184" y="2782094"/>
            <a:ext cx="665163" cy="6651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9" name="Picture 14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313" y="3610222"/>
            <a:ext cx="654050" cy="654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8" name="Picture 15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9056" y="3670547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7" name="Picture 16"/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4109" y="3698080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6" name="Picture 17"/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361" y="3717014"/>
            <a:ext cx="617537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8"/>
          <p:cNvPicPr>
            <a:picLocks noChangeAspect="1" noChangeArrowheads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3692525"/>
            <a:ext cx="628650" cy="628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4" name="Picture 19"/>
          <p:cNvPicPr>
            <a:picLocks noChangeAspect="1" noChangeArrowheads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8120" y="3692525"/>
            <a:ext cx="617538" cy="617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3" name="Picture 20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420" y="4583496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22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90011" y="4553197"/>
            <a:ext cx="676275" cy="676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23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5807" y="4601618"/>
            <a:ext cx="557212" cy="557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24"/>
          <p:cNvPicPr>
            <a:picLocks noChangeAspect="1" noChangeArrowheads="1"/>
          </p:cNvPicPr>
          <p:nvPr/>
        </p:nvPicPr>
        <p:blipFill>
          <a:blip r:embed="rId2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85787" y="4582566"/>
            <a:ext cx="617537" cy="6175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25"/>
          <p:cNvPicPr>
            <a:picLocks noChangeAspect="1" noChangeArrowheads="1"/>
          </p:cNvPicPr>
          <p:nvPr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4588123"/>
            <a:ext cx="606425" cy="606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26"/>
          <p:cNvPicPr>
            <a:picLocks noChangeAspect="1" noChangeArrowheads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579395" y="462384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27"/>
          <p:cNvPicPr>
            <a:picLocks noChangeAspect="1" noChangeArrowheads="1"/>
          </p:cNvPicPr>
          <p:nvPr/>
        </p:nvPicPr>
        <p:blipFill>
          <a:blip r:embed="rId2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2288" y="5482318"/>
            <a:ext cx="546100" cy="54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28"/>
          <p:cNvPicPr>
            <a:picLocks noChangeAspect="1" noChangeArrowheads="1"/>
          </p:cNvPicPr>
          <p:nvPr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929" y="5443561"/>
            <a:ext cx="581025" cy="58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29"/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599" y="5448119"/>
            <a:ext cx="593725" cy="593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30"/>
          <p:cNvPicPr>
            <a:picLocks noChangeAspect="1" noChangeArrowheads="1"/>
          </p:cNvPicPr>
          <p:nvPr/>
        </p:nvPicPr>
        <p:blipFill>
          <a:blip r:embed="rId2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7244" y="5465581"/>
            <a:ext cx="558800" cy="558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3" name="Picture 31"/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7684" y="5483837"/>
            <a:ext cx="522287" cy="522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100" name="Picture 3"/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7148" y="1924051"/>
            <a:ext cx="700088" cy="7000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6054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074" y="284706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GB" sz="7200" dirty="0" smtClean="0"/>
              <a:t>Phase 1 &amp; 2 words to practise:</a:t>
            </a:r>
            <a:endParaRPr lang="en-GB" sz="7200" dirty="0"/>
          </a:p>
        </p:txBody>
      </p:sp>
    </p:spTree>
    <p:extLst>
      <p:ext uri="{BB962C8B-B14F-4D97-AF65-F5344CB8AC3E}">
        <p14:creationId xmlns:p14="http://schemas.microsoft.com/office/powerpoint/2010/main" val="30552941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70381" y="304997"/>
            <a:ext cx="6511915" cy="6510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9113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714" y="788323"/>
            <a:ext cx="5728143" cy="5726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41085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19023" y="487876"/>
            <a:ext cx="6106966" cy="61053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86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9570" y="314462"/>
            <a:ext cx="5003903" cy="6543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726912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79834" y="648195"/>
            <a:ext cx="6211469" cy="6209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260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Have a go at writing what you see in the picture.</a:t>
            </a:r>
            <a:endParaRPr lang="en-GB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(phrase or sentence)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4319319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75964" y="432129"/>
            <a:ext cx="6414247" cy="6378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59825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Top Drawing Skirt Transparent &amp; PNG Clipart Free Download - YAWD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48"/>
          <a:stretch/>
        </p:blipFill>
        <p:spPr bwMode="auto">
          <a:xfrm>
            <a:off x="3119106" y="639763"/>
            <a:ext cx="5252734" cy="5761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83611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ibrary of a girl sitting alone graphic transparent library png ...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490"/>
          <a:stretch/>
        </p:blipFill>
        <p:spPr bwMode="auto">
          <a:xfrm>
            <a:off x="3396730" y="326571"/>
            <a:ext cx="4691808" cy="6035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60622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61</Words>
  <Application>Microsoft Office PowerPoint</Application>
  <PresentationFormat>Widescreen</PresentationFormat>
  <Paragraphs>16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Arial</vt:lpstr>
      <vt:lpstr>Calibri</vt:lpstr>
      <vt:lpstr>Calibri Light</vt:lpstr>
      <vt:lpstr>HfW cursive</vt:lpstr>
      <vt:lpstr>Times New Roman</vt:lpstr>
      <vt:lpstr>Office Theme</vt:lpstr>
      <vt:lpstr>Year R – Phonics Friday 19th June </vt:lpstr>
      <vt:lpstr>Write your name!</vt:lpstr>
      <vt:lpstr>Have a go at saying the sound then saying the rhyme.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Sound out each word using Fred Fingers</vt:lpstr>
      <vt:lpstr>Use your alphabet chart to help you write.</vt:lpstr>
      <vt:lpstr>Phase 1 &amp; 2 words to practise: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writing what you see in the picture.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R – Phonics Monday 23rd March</dc:title>
  <dc:creator>Brockenhurst Local User</dc:creator>
  <cp:lastModifiedBy>Brockenhurst Local User</cp:lastModifiedBy>
  <cp:revision>32</cp:revision>
  <dcterms:created xsi:type="dcterms:W3CDTF">2020-03-22T15:29:57Z</dcterms:created>
  <dcterms:modified xsi:type="dcterms:W3CDTF">2020-06-13T13:15:50Z</dcterms:modified>
</cp:coreProperties>
</file>