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0" r:id="rId6"/>
    <p:sldId id="271" r:id="rId7"/>
    <p:sldId id="272" r:id="rId8"/>
    <p:sldId id="260" r:id="rId9"/>
    <p:sldId id="261" r:id="rId10"/>
    <p:sldId id="262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>
        <p:scale>
          <a:sx n="70" d="100"/>
          <a:sy n="70" d="100"/>
        </p:scale>
        <p:origin x="6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Thursday 2</a:t>
            </a:r>
            <a:r>
              <a:rPr lang="en-GB" sz="3600" baseline="30000" smtClean="0"/>
              <a:t>nd</a:t>
            </a:r>
            <a:r>
              <a:rPr lang="en-GB" sz="360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This week we are thinking about special friends.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678972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 </a:t>
            </a:r>
            <a:r>
              <a:rPr lang="en-GB" dirty="0" smtClean="0"/>
              <a:t>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4054" y="2077448"/>
            <a:ext cx="5269412" cy="395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12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thi</a:t>
            </a:r>
            <a:r>
              <a:rPr lang="en-GB" b="1" u="sng" dirty="0" smtClean="0"/>
              <a:t>ng</a:t>
            </a:r>
            <a:r>
              <a:rPr lang="en-GB" dirty="0" smtClean="0"/>
              <a:t> on a stri</a:t>
            </a:r>
            <a:r>
              <a:rPr lang="en-GB" b="1" u="sng" dirty="0" smtClean="0"/>
              <a:t>ng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12344" y="2227420"/>
            <a:ext cx="5167312" cy="387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07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223" y="1101831"/>
            <a:ext cx="4931308" cy="492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0" y="918951"/>
            <a:ext cx="5048874" cy="504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154" y="827511"/>
            <a:ext cx="4970497" cy="496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583" y="840574"/>
            <a:ext cx="5623640" cy="562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034" y="801386"/>
            <a:ext cx="5519138" cy="551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2" y="879763"/>
            <a:ext cx="5310131" cy="530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79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2nd April </vt:lpstr>
      <vt:lpstr>Write your name!</vt:lpstr>
      <vt:lpstr>Sound out each word using Fred Fingers</vt:lpstr>
      <vt:lpstr>Use your alphabet chart to help you write.</vt:lpstr>
      <vt:lpstr>Special friends: – 2 (or 3 letters) which make one sound (digraph or trigraph)</vt:lpstr>
      <vt:lpstr>Today we are practising - ng</vt:lpstr>
      <vt:lpstr>A thing on a string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21</cp:revision>
  <dcterms:created xsi:type="dcterms:W3CDTF">2020-03-22T15:29:57Z</dcterms:created>
  <dcterms:modified xsi:type="dcterms:W3CDTF">2020-03-30T10:16:41Z</dcterms:modified>
</cp:coreProperties>
</file>