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91" r:id="rId6"/>
    <p:sldId id="390" r:id="rId7"/>
    <p:sldId id="361" r:id="rId8"/>
    <p:sldId id="392" r:id="rId9"/>
    <p:sldId id="360" r:id="rId10"/>
    <p:sldId id="393" r:id="rId11"/>
    <p:sldId id="394" r:id="rId12"/>
    <p:sldId id="395" r:id="rId13"/>
    <p:sldId id="396" r:id="rId14"/>
    <p:sldId id="397" r:id="rId15"/>
    <p:sldId id="399" r:id="rId16"/>
    <p:sldId id="400" r:id="rId17"/>
    <p:sldId id="314" r:id="rId18"/>
    <p:sldId id="401" r:id="rId19"/>
    <p:sldId id="402" r:id="rId20"/>
    <p:sldId id="403" r:id="rId21"/>
    <p:sldId id="386" r:id="rId22"/>
    <p:sldId id="404" r:id="rId23"/>
    <p:sldId id="405"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870A3D-0765-47D7-855D-9136E5EDBDB2}" v="7" dt="2019-06-07T10:12:06.7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1388"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tt Higgins" userId="b66834d5-eb74-4026-874d-6c93efd557a3" providerId="ADAL" clId="{F74D16BE-CC3E-45D6-B7BB-E4F8B4533B62}"/>
    <pc:docChg chg="custSel addSld delSld modSld sldOrd">
      <pc:chgData name="Matt Higgins" userId="b66834d5-eb74-4026-874d-6c93efd557a3" providerId="ADAL" clId="{F74D16BE-CC3E-45D6-B7BB-E4F8B4533B62}" dt="2019-06-04T11:46:00.670" v="1370" actId="403"/>
      <pc:docMkLst>
        <pc:docMk/>
      </pc:docMkLst>
      <pc:sldChg chg="modSp">
        <pc:chgData name="Matt Higgins" userId="b66834d5-eb74-4026-874d-6c93efd557a3" providerId="ADAL" clId="{F74D16BE-CC3E-45D6-B7BB-E4F8B4533B62}" dt="2019-06-04T10:33:23.161" v="102" actId="207"/>
        <pc:sldMkLst>
          <pc:docMk/>
          <pc:sldMk cId="2637481266" sldId="256"/>
        </pc:sldMkLst>
        <pc:spChg chg="mod">
          <ac:chgData name="Matt Higgins" userId="b66834d5-eb74-4026-874d-6c93efd557a3" providerId="ADAL" clId="{F74D16BE-CC3E-45D6-B7BB-E4F8B4533B62}" dt="2019-06-04T10:33:23.161" v="102" actId="207"/>
          <ac:spMkLst>
            <pc:docMk/>
            <pc:sldMk cId="2637481266" sldId="256"/>
            <ac:spMk id="19" creationId="{5252A847-DE45-4FA3-A1F8-EEBEB845FF8E}"/>
          </ac:spMkLst>
        </pc:spChg>
      </pc:sldChg>
      <pc:sldChg chg="addSp delSp modSp">
        <pc:chgData name="Matt Higgins" userId="b66834d5-eb74-4026-874d-6c93efd557a3" providerId="ADAL" clId="{F74D16BE-CC3E-45D6-B7BB-E4F8B4533B62}" dt="2019-06-04T11:18:00.797" v="851" actId="313"/>
        <pc:sldMkLst>
          <pc:docMk/>
          <pc:sldMk cId="636014570" sldId="314"/>
        </pc:sldMkLst>
        <pc:spChg chg="mod">
          <ac:chgData name="Matt Higgins" userId="b66834d5-eb74-4026-874d-6c93efd557a3" providerId="ADAL" clId="{F74D16BE-CC3E-45D6-B7BB-E4F8B4533B62}" dt="2019-06-04T11:18:00.797" v="851" actId="313"/>
          <ac:spMkLst>
            <pc:docMk/>
            <pc:sldMk cId="636014570" sldId="314"/>
            <ac:spMk id="19" creationId="{5252A847-DE45-4FA3-A1F8-EEBEB845FF8E}"/>
          </ac:spMkLst>
        </pc:spChg>
        <pc:graphicFrameChg chg="add del mod modGraphic">
          <ac:chgData name="Matt Higgins" userId="b66834d5-eb74-4026-874d-6c93efd557a3" providerId="ADAL" clId="{F74D16BE-CC3E-45D6-B7BB-E4F8B4533B62}" dt="2019-06-04T11:06:52.080" v="618"/>
          <ac:graphicFrameMkLst>
            <pc:docMk/>
            <pc:sldMk cId="636014570" sldId="314"/>
            <ac:graphicFrameMk id="6" creationId="{83570D1E-C45A-4D17-9BFF-CDBAA35AE2A3}"/>
          </ac:graphicFrameMkLst>
        </pc:graphicFrameChg>
      </pc:sldChg>
      <pc:sldChg chg="addSp modSp">
        <pc:chgData name="Matt Higgins" userId="b66834d5-eb74-4026-874d-6c93efd557a3" providerId="ADAL" clId="{F74D16BE-CC3E-45D6-B7BB-E4F8B4533B62}" dt="2019-06-04T10:46:12.179" v="328" actId="1582"/>
        <pc:sldMkLst>
          <pc:docMk/>
          <pc:sldMk cId="36917022" sldId="360"/>
        </pc:sldMkLst>
        <pc:spChg chg="mod">
          <ac:chgData name="Matt Higgins" userId="b66834d5-eb74-4026-874d-6c93efd557a3" providerId="ADAL" clId="{F74D16BE-CC3E-45D6-B7BB-E4F8B4533B62}" dt="2019-06-04T10:46:12.179" v="328" actId="1582"/>
          <ac:spMkLst>
            <pc:docMk/>
            <pc:sldMk cId="36917022" sldId="360"/>
            <ac:spMk id="8" creationId="{9E15A144-52F2-4642-98D3-DE47EB304FDB}"/>
          </ac:spMkLst>
        </pc:spChg>
        <pc:spChg chg="mod">
          <ac:chgData name="Matt Higgins" userId="b66834d5-eb74-4026-874d-6c93efd557a3" providerId="ADAL" clId="{F74D16BE-CC3E-45D6-B7BB-E4F8B4533B62}" dt="2019-06-04T10:46:12.179" v="328" actId="1582"/>
          <ac:spMkLst>
            <pc:docMk/>
            <pc:sldMk cId="36917022" sldId="360"/>
            <ac:spMk id="12" creationId="{0737D1C4-F7D3-4005-BEE4-49B746E7CD0C}"/>
          </ac:spMkLst>
        </pc:spChg>
        <pc:spChg chg="mod">
          <ac:chgData name="Matt Higgins" userId="b66834d5-eb74-4026-874d-6c93efd557a3" providerId="ADAL" clId="{F74D16BE-CC3E-45D6-B7BB-E4F8B4533B62}" dt="2019-06-04T10:46:12.179" v="328" actId="1582"/>
          <ac:spMkLst>
            <pc:docMk/>
            <pc:sldMk cId="36917022" sldId="360"/>
            <ac:spMk id="13" creationId="{F3F5B265-81AD-42FF-B4F9-1BADFFBBEFA0}"/>
          </ac:spMkLst>
        </pc:spChg>
        <pc:spChg chg="mod">
          <ac:chgData name="Matt Higgins" userId="b66834d5-eb74-4026-874d-6c93efd557a3" providerId="ADAL" clId="{F74D16BE-CC3E-45D6-B7BB-E4F8B4533B62}" dt="2019-06-04T10:46:12.179" v="328" actId="1582"/>
          <ac:spMkLst>
            <pc:docMk/>
            <pc:sldMk cId="36917022" sldId="360"/>
            <ac:spMk id="14" creationId="{5A532734-3678-4CB3-A97A-3B8961A87590}"/>
          </ac:spMkLst>
        </pc:spChg>
        <pc:spChg chg="mod">
          <ac:chgData name="Matt Higgins" userId="b66834d5-eb74-4026-874d-6c93efd557a3" providerId="ADAL" clId="{F74D16BE-CC3E-45D6-B7BB-E4F8B4533B62}" dt="2019-06-04T10:46:12.179" v="328" actId="1582"/>
          <ac:spMkLst>
            <pc:docMk/>
            <pc:sldMk cId="36917022" sldId="360"/>
            <ac:spMk id="15" creationId="{738C9A2A-F758-49DD-8AA9-6E101E36952B}"/>
          </ac:spMkLst>
        </pc:spChg>
        <pc:spChg chg="mod">
          <ac:chgData name="Matt Higgins" userId="b66834d5-eb74-4026-874d-6c93efd557a3" providerId="ADAL" clId="{F74D16BE-CC3E-45D6-B7BB-E4F8B4533B62}" dt="2019-06-04T10:46:12.179" v="328" actId="1582"/>
          <ac:spMkLst>
            <pc:docMk/>
            <pc:sldMk cId="36917022" sldId="360"/>
            <ac:spMk id="16" creationId="{D139C4A0-DEC2-4F2A-BDBA-2C087ECD6DE3}"/>
          </ac:spMkLst>
        </pc:spChg>
        <pc:spChg chg="mod">
          <ac:chgData name="Matt Higgins" userId="b66834d5-eb74-4026-874d-6c93efd557a3" providerId="ADAL" clId="{F74D16BE-CC3E-45D6-B7BB-E4F8B4533B62}" dt="2019-06-04T10:46:12.179" v="328" actId="1582"/>
          <ac:spMkLst>
            <pc:docMk/>
            <pc:sldMk cId="36917022" sldId="360"/>
            <ac:spMk id="17" creationId="{F76226B5-171D-4141-84CE-D378C06D695B}"/>
          </ac:spMkLst>
        </pc:spChg>
        <pc:spChg chg="mod">
          <ac:chgData name="Matt Higgins" userId="b66834d5-eb74-4026-874d-6c93efd557a3" providerId="ADAL" clId="{F74D16BE-CC3E-45D6-B7BB-E4F8B4533B62}" dt="2019-06-04T10:46:12.179" v="328" actId="1582"/>
          <ac:spMkLst>
            <pc:docMk/>
            <pc:sldMk cId="36917022" sldId="360"/>
            <ac:spMk id="18" creationId="{17B63D00-3C54-4837-A218-EA8270E71AFC}"/>
          </ac:spMkLst>
        </pc:spChg>
        <pc:spChg chg="mod">
          <ac:chgData name="Matt Higgins" userId="b66834d5-eb74-4026-874d-6c93efd557a3" providerId="ADAL" clId="{F74D16BE-CC3E-45D6-B7BB-E4F8B4533B62}" dt="2019-06-04T10:43:20.181" v="274" actId="20577"/>
          <ac:spMkLst>
            <pc:docMk/>
            <pc:sldMk cId="36917022" sldId="360"/>
            <ac:spMk id="19" creationId="{5252A847-DE45-4FA3-A1F8-EEBEB845FF8E}"/>
          </ac:spMkLst>
        </pc:spChg>
        <pc:grpChg chg="add mod">
          <ac:chgData name="Matt Higgins" userId="b66834d5-eb74-4026-874d-6c93efd557a3" providerId="ADAL" clId="{F74D16BE-CC3E-45D6-B7BB-E4F8B4533B62}" dt="2019-06-04T10:43:38.162" v="280" actId="1076"/>
          <ac:grpSpMkLst>
            <pc:docMk/>
            <pc:sldMk cId="36917022" sldId="360"/>
            <ac:grpSpMk id="6" creationId="{B27382AF-0C44-4C98-A0A5-A0E16B869F58}"/>
          </ac:grpSpMkLst>
        </pc:grpChg>
      </pc:sldChg>
      <pc:sldChg chg="addSp delSp modSp">
        <pc:chgData name="Matt Higgins" userId="b66834d5-eb74-4026-874d-6c93efd557a3" providerId="ADAL" clId="{F74D16BE-CC3E-45D6-B7BB-E4F8B4533B62}" dt="2019-06-04T11:42:18.221" v="1352" actId="20577"/>
        <pc:sldMkLst>
          <pc:docMk/>
          <pc:sldMk cId="1035052751" sldId="361"/>
        </pc:sldMkLst>
        <pc:spChg chg="add mod">
          <ac:chgData name="Matt Higgins" userId="b66834d5-eb74-4026-874d-6c93efd557a3" providerId="ADAL" clId="{F74D16BE-CC3E-45D6-B7BB-E4F8B4533B62}" dt="2019-06-04T10:40:08.941" v="219" actId="255"/>
          <ac:spMkLst>
            <pc:docMk/>
            <pc:sldMk cId="1035052751" sldId="361"/>
            <ac:spMk id="8" creationId="{E5073048-319E-4C37-B696-53686999D852}"/>
          </ac:spMkLst>
        </pc:spChg>
        <pc:spChg chg="add mod">
          <ac:chgData name="Matt Higgins" userId="b66834d5-eb74-4026-874d-6c93efd557a3" providerId="ADAL" clId="{F74D16BE-CC3E-45D6-B7BB-E4F8B4533B62}" dt="2019-06-04T10:40:08.941" v="219" actId="255"/>
          <ac:spMkLst>
            <pc:docMk/>
            <pc:sldMk cId="1035052751" sldId="361"/>
            <ac:spMk id="9" creationId="{70E722FA-F539-4BC0-8F9C-0D0BBD6A8CF2}"/>
          </ac:spMkLst>
        </pc:spChg>
        <pc:spChg chg="add mod">
          <ac:chgData name="Matt Higgins" userId="b66834d5-eb74-4026-874d-6c93efd557a3" providerId="ADAL" clId="{F74D16BE-CC3E-45D6-B7BB-E4F8B4533B62}" dt="2019-06-04T10:40:08.941" v="219" actId="255"/>
          <ac:spMkLst>
            <pc:docMk/>
            <pc:sldMk cId="1035052751" sldId="361"/>
            <ac:spMk id="10" creationId="{04CC34BE-D475-4327-99EE-F50A38018CCF}"/>
          </ac:spMkLst>
        </pc:spChg>
        <pc:spChg chg="add mod">
          <ac:chgData name="Matt Higgins" userId="b66834d5-eb74-4026-874d-6c93efd557a3" providerId="ADAL" clId="{F74D16BE-CC3E-45D6-B7BB-E4F8B4533B62}" dt="2019-06-04T10:40:08.941" v="219" actId="255"/>
          <ac:spMkLst>
            <pc:docMk/>
            <pc:sldMk cId="1035052751" sldId="361"/>
            <ac:spMk id="14" creationId="{272B2D06-6684-49C9-9BED-DF69C180AA8F}"/>
          </ac:spMkLst>
        </pc:spChg>
        <pc:spChg chg="add mod">
          <ac:chgData name="Matt Higgins" userId="b66834d5-eb74-4026-874d-6c93efd557a3" providerId="ADAL" clId="{F74D16BE-CC3E-45D6-B7BB-E4F8B4533B62}" dt="2019-06-04T10:40:08.941" v="219" actId="255"/>
          <ac:spMkLst>
            <pc:docMk/>
            <pc:sldMk cId="1035052751" sldId="361"/>
            <ac:spMk id="15" creationId="{75861AB1-6BC8-4C2C-9ACE-269E957F7018}"/>
          </ac:spMkLst>
        </pc:spChg>
        <pc:spChg chg="add mod">
          <ac:chgData name="Matt Higgins" userId="b66834d5-eb74-4026-874d-6c93efd557a3" providerId="ADAL" clId="{F74D16BE-CC3E-45D6-B7BB-E4F8B4533B62}" dt="2019-06-04T10:40:08.941" v="219" actId="255"/>
          <ac:spMkLst>
            <pc:docMk/>
            <pc:sldMk cId="1035052751" sldId="361"/>
            <ac:spMk id="16" creationId="{760583A2-B9C4-44CE-8BE3-CC02CE2C0046}"/>
          </ac:spMkLst>
        </pc:spChg>
        <pc:spChg chg="add mod">
          <ac:chgData name="Matt Higgins" userId="b66834d5-eb74-4026-874d-6c93efd557a3" providerId="ADAL" clId="{F74D16BE-CC3E-45D6-B7BB-E4F8B4533B62}" dt="2019-06-04T10:40:08.941" v="219" actId="255"/>
          <ac:spMkLst>
            <pc:docMk/>
            <pc:sldMk cId="1035052751" sldId="361"/>
            <ac:spMk id="17" creationId="{A43DE153-79BC-4756-B002-9F22F8DE63D4}"/>
          </ac:spMkLst>
        </pc:spChg>
        <pc:spChg chg="add mod">
          <ac:chgData name="Matt Higgins" userId="b66834d5-eb74-4026-874d-6c93efd557a3" providerId="ADAL" clId="{F74D16BE-CC3E-45D6-B7BB-E4F8B4533B62}" dt="2019-06-04T10:40:08.941" v="219" actId="255"/>
          <ac:spMkLst>
            <pc:docMk/>
            <pc:sldMk cId="1035052751" sldId="361"/>
            <ac:spMk id="18" creationId="{990ABEEC-2DB1-404A-ABD0-0A3EC1FEB305}"/>
          </ac:spMkLst>
        </pc:spChg>
        <pc:spChg chg="mod">
          <ac:chgData name="Matt Higgins" userId="b66834d5-eb74-4026-874d-6c93efd557a3" providerId="ADAL" clId="{F74D16BE-CC3E-45D6-B7BB-E4F8B4533B62}" dt="2019-06-04T11:42:18.221" v="1352" actId="20577"/>
          <ac:spMkLst>
            <pc:docMk/>
            <pc:sldMk cId="1035052751" sldId="361"/>
            <ac:spMk id="19" creationId="{5252A847-DE45-4FA3-A1F8-EEBEB845FF8E}"/>
          </ac:spMkLst>
        </pc:spChg>
        <pc:spChg chg="add mod">
          <ac:chgData name="Matt Higgins" userId="b66834d5-eb74-4026-874d-6c93efd557a3" providerId="ADAL" clId="{F74D16BE-CC3E-45D6-B7BB-E4F8B4533B62}" dt="2019-06-04T10:40:08.941" v="219" actId="255"/>
          <ac:spMkLst>
            <pc:docMk/>
            <pc:sldMk cId="1035052751" sldId="361"/>
            <ac:spMk id="20" creationId="{6F258373-4A5B-41FF-8E37-A18929D14CD2}"/>
          </ac:spMkLst>
        </pc:spChg>
        <pc:spChg chg="add mod">
          <ac:chgData name="Matt Higgins" userId="b66834d5-eb74-4026-874d-6c93efd557a3" providerId="ADAL" clId="{F74D16BE-CC3E-45D6-B7BB-E4F8B4533B62}" dt="2019-06-04T10:40:08.941" v="219" actId="255"/>
          <ac:spMkLst>
            <pc:docMk/>
            <pc:sldMk cId="1035052751" sldId="361"/>
            <ac:spMk id="21" creationId="{A8C44046-8F7E-4E43-A42E-CF10F3062A63}"/>
          </ac:spMkLst>
        </pc:spChg>
        <pc:spChg chg="add mod">
          <ac:chgData name="Matt Higgins" userId="b66834d5-eb74-4026-874d-6c93efd557a3" providerId="ADAL" clId="{F74D16BE-CC3E-45D6-B7BB-E4F8B4533B62}" dt="2019-06-04T10:40:08.941" v="219" actId="255"/>
          <ac:spMkLst>
            <pc:docMk/>
            <pc:sldMk cId="1035052751" sldId="361"/>
            <ac:spMk id="22" creationId="{8032D794-1E98-4A4E-9859-BE04D1D04AA8}"/>
          </ac:spMkLst>
        </pc:spChg>
        <pc:spChg chg="add mod">
          <ac:chgData name="Matt Higgins" userId="b66834d5-eb74-4026-874d-6c93efd557a3" providerId="ADAL" clId="{F74D16BE-CC3E-45D6-B7BB-E4F8B4533B62}" dt="2019-06-04T10:40:08.941" v="219" actId="255"/>
          <ac:spMkLst>
            <pc:docMk/>
            <pc:sldMk cId="1035052751" sldId="361"/>
            <ac:spMk id="23" creationId="{0307AF15-D857-4DE7-9E23-42BBD7C22E9B}"/>
          </ac:spMkLst>
        </pc:spChg>
        <pc:grpChg chg="add mod">
          <ac:chgData name="Matt Higgins" userId="b66834d5-eb74-4026-874d-6c93efd557a3" providerId="ADAL" clId="{F74D16BE-CC3E-45D6-B7BB-E4F8B4533B62}" dt="2019-06-04T10:40:15.431" v="220" actId="1076"/>
          <ac:grpSpMkLst>
            <pc:docMk/>
            <pc:sldMk cId="1035052751" sldId="361"/>
            <ac:grpSpMk id="2" creationId="{223D4CE6-3A36-4128-9159-6B29F5E8D627}"/>
          </ac:grpSpMkLst>
        </pc:grpChg>
        <pc:graphicFrameChg chg="del">
          <ac:chgData name="Matt Higgins" userId="b66834d5-eb74-4026-874d-6c93efd557a3" providerId="ADAL" clId="{F74D16BE-CC3E-45D6-B7BB-E4F8B4533B62}" dt="2019-06-04T10:39:45.107" v="214" actId="478"/>
          <ac:graphicFrameMkLst>
            <pc:docMk/>
            <pc:sldMk cId="1035052751" sldId="361"/>
            <ac:graphicFrameMk id="7" creationId="{D6AD1604-6368-474F-90F1-26D250AEF51C}"/>
          </ac:graphicFrameMkLst>
        </pc:graphicFrameChg>
      </pc:sldChg>
      <pc:sldChg chg="addSp delSp modSp">
        <pc:chgData name="Matt Higgins" userId="b66834d5-eb74-4026-874d-6c93efd557a3" providerId="ADAL" clId="{F74D16BE-CC3E-45D6-B7BB-E4F8B4533B62}" dt="2019-06-04T11:45:45.910" v="1368" actId="403"/>
        <pc:sldMkLst>
          <pc:docMk/>
          <pc:sldMk cId="310986706" sldId="386"/>
        </pc:sldMkLst>
        <pc:spChg chg="del mod">
          <ac:chgData name="Matt Higgins" userId="b66834d5-eb74-4026-874d-6c93efd557a3" providerId="ADAL" clId="{F74D16BE-CC3E-45D6-B7BB-E4F8B4533B62}" dt="2019-06-04T11:33:23.466" v="1341" actId="478"/>
          <ac:spMkLst>
            <pc:docMk/>
            <pc:sldMk cId="310986706" sldId="386"/>
            <ac:spMk id="2" creationId="{AB0707A0-B31A-45C3-AEEB-2344636DF8FD}"/>
          </ac:spMkLst>
        </pc:spChg>
        <pc:spChg chg="add mod">
          <ac:chgData name="Matt Higgins" userId="b66834d5-eb74-4026-874d-6c93efd557a3" providerId="ADAL" clId="{F74D16BE-CC3E-45D6-B7BB-E4F8B4533B62}" dt="2019-06-04T11:45:45.910" v="1368" actId="403"/>
          <ac:spMkLst>
            <pc:docMk/>
            <pc:sldMk cId="310986706" sldId="386"/>
            <ac:spMk id="7" creationId="{52CF0CE5-5BAD-4300-864E-688D0360F09E}"/>
          </ac:spMkLst>
        </pc:spChg>
        <pc:spChg chg="mod">
          <ac:chgData name="Matt Higgins" userId="b66834d5-eb74-4026-874d-6c93efd557a3" providerId="ADAL" clId="{F74D16BE-CC3E-45D6-B7BB-E4F8B4533B62}" dt="2019-06-04T11:29:02.505" v="1142" actId="20577"/>
          <ac:spMkLst>
            <pc:docMk/>
            <pc:sldMk cId="310986706" sldId="386"/>
            <ac:spMk id="19" creationId="{5252A847-DE45-4FA3-A1F8-EEBEB845FF8E}"/>
          </ac:spMkLst>
        </pc:spChg>
      </pc:sldChg>
      <pc:sldChg chg="modSp">
        <pc:chgData name="Matt Higgins" userId="b66834d5-eb74-4026-874d-6c93efd557a3" providerId="ADAL" clId="{F74D16BE-CC3E-45D6-B7BB-E4F8B4533B62}" dt="2019-06-04T11:41:58.899" v="1350" actId="20577"/>
        <pc:sldMkLst>
          <pc:docMk/>
          <pc:sldMk cId="3401100034" sldId="390"/>
        </pc:sldMkLst>
        <pc:spChg chg="mod">
          <ac:chgData name="Matt Higgins" userId="b66834d5-eb74-4026-874d-6c93efd557a3" providerId="ADAL" clId="{F74D16BE-CC3E-45D6-B7BB-E4F8B4533B62}" dt="2019-06-04T11:41:58.899" v="1350" actId="20577"/>
          <ac:spMkLst>
            <pc:docMk/>
            <pc:sldMk cId="3401100034" sldId="390"/>
            <ac:spMk id="7" creationId="{C0CD6503-388C-4F9E-9FB0-9053D8579D01}"/>
          </ac:spMkLst>
        </pc:spChg>
      </pc:sldChg>
      <pc:sldChg chg="modSp">
        <pc:chgData name="Matt Higgins" userId="b66834d5-eb74-4026-874d-6c93efd557a3" providerId="ADAL" clId="{F74D16BE-CC3E-45D6-B7BB-E4F8B4533B62}" dt="2019-06-04T10:38:59.362" v="212" actId="255"/>
        <pc:sldMkLst>
          <pc:docMk/>
          <pc:sldMk cId="2075266808" sldId="391"/>
        </pc:sldMkLst>
        <pc:spChg chg="mod">
          <ac:chgData name="Matt Higgins" userId="b66834d5-eb74-4026-874d-6c93efd557a3" providerId="ADAL" clId="{F74D16BE-CC3E-45D6-B7BB-E4F8B4533B62}" dt="2019-06-04T10:38:59.362" v="212" actId="255"/>
          <ac:spMkLst>
            <pc:docMk/>
            <pc:sldMk cId="2075266808" sldId="391"/>
            <ac:spMk id="19" creationId="{5252A847-DE45-4FA3-A1F8-EEBEB845FF8E}"/>
          </ac:spMkLst>
        </pc:spChg>
      </pc:sldChg>
      <pc:sldChg chg="addSp modSp add">
        <pc:chgData name="Matt Higgins" userId="b66834d5-eb74-4026-874d-6c93efd557a3" providerId="ADAL" clId="{F74D16BE-CC3E-45D6-B7BB-E4F8B4533B62}" dt="2019-06-04T11:42:26.121" v="1354" actId="20577"/>
        <pc:sldMkLst>
          <pc:docMk/>
          <pc:sldMk cId="4287374143" sldId="392"/>
        </pc:sldMkLst>
        <pc:spChg chg="add mod">
          <ac:chgData name="Matt Higgins" userId="b66834d5-eb74-4026-874d-6c93efd557a3" providerId="ADAL" clId="{F74D16BE-CC3E-45D6-B7BB-E4F8B4533B62}" dt="2019-06-04T10:41:46.610" v="271" actId="255"/>
          <ac:spMkLst>
            <pc:docMk/>
            <pc:sldMk cId="4287374143" sldId="392"/>
            <ac:spMk id="3" creationId="{F074AF9E-FCC7-47B7-B47F-56209C84EF1C}"/>
          </ac:spMkLst>
        </pc:spChg>
        <pc:spChg chg="mod">
          <ac:chgData name="Matt Higgins" userId="b66834d5-eb74-4026-874d-6c93efd557a3" providerId="ADAL" clId="{F74D16BE-CC3E-45D6-B7BB-E4F8B4533B62}" dt="2019-06-04T11:42:26.121" v="1354" actId="20577"/>
          <ac:spMkLst>
            <pc:docMk/>
            <pc:sldMk cId="4287374143" sldId="392"/>
            <ac:spMk id="19" creationId="{5252A847-DE45-4FA3-A1F8-EEBEB845FF8E}"/>
          </ac:spMkLst>
        </pc:spChg>
      </pc:sldChg>
      <pc:sldChg chg="addSp modSp add">
        <pc:chgData name="Matt Higgins" userId="b66834d5-eb74-4026-874d-6c93efd557a3" providerId="ADAL" clId="{F74D16BE-CC3E-45D6-B7BB-E4F8B4533B62}" dt="2019-06-04T10:47:49.753" v="342" actId="1582"/>
        <pc:sldMkLst>
          <pc:docMk/>
          <pc:sldMk cId="3266941765" sldId="393"/>
        </pc:sldMkLst>
        <pc:cxnChg chg="add mod">
          <ac:chgData name="Matt Higgins" userId="b66834d5-eb74-4026-874d-6c93efd557a3" providerId="ADAL" clId="{F74D16BE-CC3E-45D6-B7BB-E4F8B4533B62}" dt="2019-06-04T10:46:48.147" v="332" actId="208"/>
          <ac:cxnSpMkLst>
            <pc:docMk/>
            <pc:sldMk cId="3266941765" sldId="393"/>
            <ac:cxnSpMk id="3" creationId="{AC82E83B-3813-4FE3-ADE4-A374AF11F389}"/>
          </ac:cxnSpMkLst>
        </pc:cxnChg>
        <pc:cxnChg chg="add mod">
          <ac:chgData name="Matt Higgins" userId="b66834d5-eb74-4026-874d-6c93efd557a3" providerId="ADAL" clId="{F74D16BE-CC3E-45D6-B7BB-E4F8B4533B62}" dt="2019-06-04T10:47:20.037" v="335" actId="1582"/>
          <ac:cxnSpMkLst>
            <pc:docMk/>
            <pc:sldMk cId="3266941765" sldId="393"/>
            <ac:cxnSpMk id="5" creationId="{E4695362-F411-473E-B845-04CE9BB6F866}"/>
          </ac:cxnSpMkLst>
        </pc:cxnChg>
        <pc:cxnChg chg="add mod">
          <ac:chgData name="Matt Higgins" userId="b66834d5-eb74-4026-874d-6c93efd557a3" providerId="ADAL" clId="{F74D16BE-CC3E-45D6-B7BB-E4F8B4533B62}" dt="2019-06-04T10:47:36.091" v="338" actId="1582"/>
          <ac:cxnSpMkLst>
            <pc:docMk/>
            <pc:sldMk cId="3266941765" sldId="393"/>
            <ac:cxnSpMk id="21" creationId="{61A25B2F-B1D2-4708-A58A-135FCD653FF9}"/>
          </ac:cxnSpMkLst>
        </pc:cxnChg>
        <pc:cxnChg chg="add mod">
          <ac:chgData name="Matt Higgins" userId="b66834d5-eb74-4026-874d-6c93efd557a3" providerId="ADAL" clId="{F74D16BE-CC3E-45D6-B7BB-E4F8B4533B62}" dt="2019-06-04T10:47:49.753" v="342" actId="1582"/>
          <ac:cxnSpMkLst>
            <pc:docMk/>
            <pc:sldMk cId="3266941765" sldId="393"/>
            <ac:cxnSpMk id="23" creationId="{2427E9B0-9248-4CAD-BCFC-4F2057761726}"/>
          </ac:cxnSpMkLst>
        </pc:cxnChg>
      </pc:sldChg>
      <pc:sldChg chg="delSp modSp add">
        <pc:chgData name="Matt Higgins" userId="b66834d5-eb74-4026-874d-6c93efd557a3" providerId="ADAL" clId="{F74D16BE-CC3E-45D6-B7BB-E4F8B4533B62}" dt="2019-06-04T10:53:49.202" v="485" actId="20577"/>
        <pc:sldMkLst>
          <pc:docMk/>
          <pc:sldMk cId="2986573907" sldId="394"/>
        </pc:sldMkLst>
        <pc:spChg chg="mod">
          <ac:chgData name="Matt Higgins" userId="b66834d5-eb74-4026-874d-6c93efd557a3" providerId="ADAL" clId="{F74D16BE-CC3E-45D6-B7BB-E4F8B4533B62}" dt="2019-06-04T10:53:49.202" v="485" actId="20577"/>
          <ac:spMkLst>
            <pc:docMk/>
            <pc:sldMk cId="2986573907" sldId="394"/>
            <ac:spMk id="19" creationId="{5252A847-DE45-4FA3-A1F8-EEBEB845FF8E}"/>
          </ac:spMkLst>
        </pc:spChg>
        <pc:grpChg chg="del">
          <ac:chgData name="Matt Higgins" userId="b66834d5-eb74-4026-874d-6c93efd557a3" providerId="ADAL" clId="{F74D16BE-CC3E-45D6-B7BB-E4F8B4533B62}" dt="2019-06-04T10:48:08.456" v="346" actId="478"/>
          <ac:grpSpMkLst>
            <pc:docMk/>
            <pc:sldMk cId="2986573907" sldId="394"/>
            <ac:grpSpMk id="6" creationId="{B27382AF-0C44-4C98-A0A5-A0E16B869F58}"/>
          </ac:grpSpMkLst>
        </pc:grpChg>
        <pc:cxnChg chg="del mod">
          <ac:chgData name="Matt Higgins" userId="b66834d5-eb74-4026-874d-6c93efd557a3" providerId="ADAL" clId="{F74D16BE-CC3E-45D6-B7BB-E4F8B4533B62}" dt="2019-06-04T10:48:08.456" v="346" actId="478"/>
          <ac:cxnSpMkLst>
            <pc:docMk/>
            <pc:sldMk cId="2986573907" sldId="394"/>
            <ac:cxnSpMk id="3" creationId="{AC82E83B-3813-4FE3-ADE4-A374AF11F389}"/>
          </ac:cxnSpMkLst>
        </pc:cxnChg>
        <pc:cxnChg chg="del mod">
          <ac:chgData name="Matt Higgins" userId="b66834d5-eb74-4026-874d-6c93efd557a3" providerId="ADAL" clId="{F74D16BE-CC3E-45D6-B7BB-E4F8B4533B62}" dt="2019-06-04T10:48:08.456" v="346" actId="478"/>
          <ac:cxnSpMkLst>
            <pc:docMk/>
            <pc:sldMk cId="2986573907" sldId="394"/>
            <ac:cxnSpMk id="5" creationId="{E4695362-F411-473E-B845-04CE9BB6F866}"/>
          </ac:cxnSpMkLst>
        </pc:cxnChg>
        <pc:cxnChg chg="del mod">
          <ac:chgData name="Matt Higgins" userId="b66834d5-eb74-4026-874d-6c93efd557a3" providerId="ADAL" clId="{F74D16BE-CC3E-45D6-B7BB-E4F8B4533B62}" dt="2019-06-04T10:48:08.456" v="346" actId="478"/>
          <ac:cxnSpMkLst>
            <pc:docMk/>
            <pc:sldMk cId="2986573907" sldId="394"/>
            <ac:cxnSpMk id="21" creationId="{61A25B2F-B1D2-4708-A58A-135FCD653FF9}"/>
          </ac:cxnSpMkLst>
        </pc:cxnChg>
        <pc:cxnChg chg="del mod">
          <ac:chgData name="Matt Higgins" userId="b66834d5-eb74-4026-874d-6c93efd557a3" providerId="ADAL" clId="{F74D16BE-CC3E-45D6-B7BB-E4F8B4533B62}" dt="2019-06-04T10:48:08.456" v="346" actId="478"/>
          <ac:cxnSpMkLst>
            <pc:docMk/>
            <pc:sldMk cId="2986573907" sldId="394"/>
            <ac:cxnSpMk id="23" creationId="{2427E9B0-9248-4CAD-BCFC-4F2057761726}"/>
          </ac:cxnSpMkLst>
        </pc:cxnChg>
      </pc:sldChg>
      <pc:sldChg chg="modSp add">
        <pc:chgData name="Matt Higgins" userId="b66834d5-eb74-4026-874d-6c93efd557a3" providerId="ADAL" clId="{F74D16BE-CC3E-45D6-B7BB-E4F8B4533B62}" dt="2019-06-04T10:55:23.791" v="569" actId="20577"/>
        <pc:sldMkLst>
          <pc:docMk/>
          <pc:sldMk cId="158837104" sldId="395"/>
        </pc:sldMkLst>
        <pc:spChg chg="mod">
          <ac:chgData name="Matt Higgins" userId="b66834d5-eb74-4026-874d-6c93efd557a3" providerId="ADAL" clId="{F74D16BE-CC3E-45D6-B7BB-E4F8B4533B62}" dt="2019-06-04T10:55:23.791" v="569" actId="20577"/>
          <ac:spMkLst>
            <pc:docMk/>
            <pc:sldMk cId="158837104" sldId="395"/>
            <ac:spMk id="19" creationId="{5252A847-DE45-4FA3-A1F8-EEBEB845FF8E}"/>
          </ac:spMkLst>
        </pc:spChg>
      </pc:sldChg>
      <pc:sldChg chg="addSp modSp add">
        <pc:chgData name="Matt Higgins" userId="b66834d5-eb74-4026-874d-6c93efd557a3" providerId="ADAL" clId="{F74D16BE-CC3E-45D6-B7BB-E4F8B4533B62}" dt="2019-06-04T11:01:40.812" v="590" actId="20577"/>
        <pc:sldMkLst>
          <pc:docMk/>
          <pc:sldMk cId="3586413499" sldId="396"/>
        </pc:sldMkLst>
        <pc:spChg chg="mod">
          <ac:chgData name="Matt Higgins" userId="b66834d5-eb74-4026-874d-6c93efd557a3" providerId="ADAL" clId="{F74D16BE-CC3E-45D6-B7BB-E4F8B4533B62}" dt="2019-06-04T10:56:37.461" v="579" actId="1582"/>
          <ac:spMkLst>
            <pc:docMk/>
            <pc:sldMk cId="3586413499" sldId="396"/>
            <ac:spMk id="7" creationId="{A3A85E55-9E9B-488A-9BF3-079D37CDC4BB}"/>
          </ac:spMkLst>
        </pc:spChg>
        <pc:spChg chg="mod">
          <ac:chgData name="Matt Higgins" userId="b66834d5-eb74-4026-874d-6c93efd557a3" providerId="ADAL" clId="{F74D16BE-CC3E-45D6-B7BB-E4F8B4533B62}" dt="2019-06-04T10:56:37.461" v="579" actId="1582"/>
          <ac:spMkLst>
            <pc:docMk/>
            <pc:sldMk cId="3586413499" sldId="396"/>
            <ac:spMk id="8" creationId="{44C7DA84-0EE3-49A9-956C-2E2145C50FBC}"/>
          </ac:spMkLst>
        </pc:spChg>
        <pc:spChg chg="mod">
          <ac:chgData name="Matt Higgins" userId="b66834d5-eb74-4026-874d-6c93efd557a3" providerId="ADAL" clId="{F74D16BE-CC3E-45D6-B7BB-E4F8B4533B62}" dt="2019-06-04T10:56:37.461" v="579" actId="1582"/>
          <ac:spMkLst>
            <pc:docMk/>
            <pc:sldMk cId="3586413499" sldId="396"/>
            <ac:spMk id="12" creationId="{3F230343-23EB-49A9-B245-09C173E3A033}"/>
          </ac:spMkLst>
        </pc:spChg>
        <pc:spChg chg="mod">
          <ac:chgData name="Matt Higgins" userId="b66834d5-eb74-4026-874d-6c93efd557a3" providerId="ADAL" clId="{F74D16BE-CC3E-45D6-B7BB-E4F8B4533B62}" dt="2019-06-04T10:56:37.461" v="579" actId="1582"/>
          <ac:spMkLst>
            <pc:docMk/>
            <pc:sldMk cId="3586413499" sldId="396"/>
            <ac:spMk id="13" creationId="{FBBF62C1-BCE8-419B-BCC9-CCDE3D754BE7}"/>
          </ac:spMkLst>
        </pc:spChg>
        <pc:spChg chg="mod">
          <ac:chgData name="Matt Higgins" userId="b66834d5-eb74-4026-874d-6c93efd557a3" providerId="ADAL" clId="{F74D16BE-CC3E-45D6-B7BB-E4F8B4533B62}" dt="2019-06-04T10:56:37.461" v="579" actId="1582"/>
          <ac:spMkLst>
            <pc:docMk/>
            <pc:sldMk cId="3586413499" sldId="396"/>
            <ac:spMk id="14" creationId="{762A020A-0E00-4BA3-8F66-52A709AE6597}"/>
          </ac:spMkLst>
        </pc:spChg>
        <pc:spChg chg="mod">
          <ac:chgData name="Matt Higgins" userId="b66834d5-eb74-4026-874d-6c93efd557a3" providerId="ADAL" clId="{F74D16BE-CC3E-45D6-B7BB-E4F8B4533B62}" dt="2019-06-04T10:56:37.461" v="579" actId="1582"/>
          <ac:spMkLst>
            <pc:docMk/>
            <pc:sldMk cId="3586413499" sldId="396"/>
            <ac:spMk id="15" creationId="{70A3BF09-E6EB-434C-857E-E7D662DAD13D}"/>
          </ac:spMkLst>
        </pc:spChg>
        <pc:spChg chg="mod">
          <ac:chgData name="Matt Higgins" userId="b66834d5-eb74-4026-874d-6c93efd557a3" providerId="ADAL" clId="{F74D16BE-CC3E-45D6-B7BB-E4F8B4533B62}" dt="2019-06-04T10:56:37.461" v="579" actId="1582"/>
          <ac:spMkLst>
            <pc:docMk/>
            <pc:sldMk cId="3586413499" sldId="396"/>
            <ac:spMk id="16" creationId="{4BD2E5F4-E932-4C6E-82C1-2797E9C97A27}"/>
          </ac:spMkLst>
        </pc:spChg>
        <pc:spChg chg="mod">
          <ac:chgData name="Matt Higgins" userId="b66834d5-eb74-4026-874d-6c93efd557a3" providerId="ADAL" clId="{F74D16BE-CC3E-45D6-B7BB-E4F8B4533B62}" dt="2019-06-04T11:01:40.812" v="590" actId="20577"/>
          <ac:spMkLst>
            <pc:docMk/>
            <pc:sldMk cId="3586413499" sldId="396"/>
            <ac:spMk id="19" creationId="{5252A847-DE45-4FA3-A1F8-EEBEB845FF8E}"/>
          </ac:spMkLst>
        </pc:spChg>
        <pc:grpChg chg="add mod">
          <ac:chgData name="Matt Higgins" userId="b66834d5-eb74-4026-874d-6c93efd557a3" providerId="ADAL" clId="{F74D16BE-CC3E-45D6-B7BB-E4F8B4533B62}" dt="2019-06-04T10:56:22.693" v="577" actId="1076"/>
          <ac:grpSpMkLst>
            <pc:docMk/>
            <pc:sldMk cId="3586413499" sldId="396"/>
            <ac:grpSpMk id="6" creationId="{DCF6101D-DC30-4C71-B515-5F24514465C4}"/>
          </ac:grpSpMkLst>
        </pc:grpChg>
      </pc:sldChg>
      <pc:sldChg chg="addSp modSp add">
        <pc:chgData name="Matt Higgins" userId="b66834d5-eb74-4026-874d-6c93efd557a3" providerId="ADAL" clId="{F74D16BE-CC3E-45D6-B7BB-E4F8B4533B62}" dt="2019-06-04T11:03:35.423" v="602" actId="12788"/>
        <pc:sldMkLst>
          <pc:docMk/>
          <pc:sldMk cId="734656842" sldId="397"/>
        </pc:sldMkLst>
        <pc:spChg chg="add mod">
          <ac:chgData name="Matt Higgins" userId="b66834d5-eb74-4026-874d-6c93efd557a3" providerId="ADAL" clId="{F74D16BE-CC3E-45D6-B7BB-E4F8B4533B62}" dt="2019-06-04T11:03:07.560" v="599" actId="1076"/>
          <ac:spMkLst>
            <pc:docMk/>
            <pc:sldMk cId="734656842" sldId="397"/>
            <ac:spMk id="2" creationId="{953FA63A-203D-4299-A3E6-DA5EBC186C6C}"/>
          </ac:spMkLst>
        </pc:spChg>
        <pc:spChg chg="add mod">
          <ac:chgData name="Matt Higgins" userId="b66834d5-eb74-4026-874d-6c93efd557a3" providerId="ADAL" clId="{F74D16BE-CC3E-45D6-B7BB-E4F8B4533B62}" dt="2019-06-04T11:03:11.744" v="600" actId="571"/>
          <ac:spMkLst>
            <pc:docMk/>
            <pc:sldMk cId="734656842" sldId="397"/>
            <ac:spMk id="17" creationId="{7B573CC2-023A-4BAA-83E7-D09577E69FFA}"/>
          </ac:spMkLst>
        </pc:spChg>
        <pc:spChg chg="add mod">
          <ac:chgData name="Matt Higgins" userId="b66834d5-eb74-4026-874d-6c93efd557a3" providerId="ADAL" clId="{F74D16BE-CC3E-45D6-B7BB-E4F8B4533B62}" dt="2019-06-04T11:03:35.423" v="602" actId="12788"/>
          <ac:spMkLst>
            <pc:docMk/>
            <pc:sldMk cId="734656842" sldId="397"/>
            <ac:spMk id="18" creationId="{5972CDA2-3082-4E68-8620-FA6D45040E37}"/>
          </ac:spMkLst>
        </pc:spChg>
        <pc:grpChg chg="mod">
          <ac:chgData name="Matt Higgins" userId="b66834d5-eb74-4026-874d-6c93efd557a3" providerId="ADAL" clId="{F74D16BE-CC3E-45D6-B7BB-E4F8B4533B62}" dt="2019-06-04T11:03:35.423" v="602" actId="12788"/>
          <ac:grpSpMkLst>
            <pc:docMk/>
            <pc:sldMk cId="734656842" sldId="397"/>
            <ac:grpSpMk id="6" creationId="{DCF6101D-DC30-4C71-B515-5F24514465C4}"/>
          </ac:grpSpMkLst>
        </pc:grpChg>
      </pc:sldChg>
      <pc:sldChg chg="addSp delSp modSp add">
        <pc:chgData name="Matt Higgins" userId="b66834d5-eb74-4026-874d-6c93efd557a3" providerId="ADAL" clId="{F74D16BE-CC3E-45D6-B7BB-E4F8B4533B62}" dt="2019-06-04T11:39:30.878" v="1349" actId="207"/>
        <pc:sldMkLst>
          <pc:docMk/>
          <pc:sldMk cId="2242361674" sldId="399"/>
        </pc:sldMkLst>
        <pc:grpChg chg="del">
          <ac:chgData name="Matt Higgins" userId="b66834d5-eb74-4026-874d-6c93efd557a3" providerId="ADAL" clId="{F74D16BE-CC3E-45D6-B7BB-E4F8B4533B62}" dt="2019-06-04T11:07:14.856" v="620" actId="478"/>
          <ac:grpSpMkLst>
            <pc:docMk/>
            <pc:sldMk cId="2242361674" sldId="399"/>
            <ac:grpSpMk id="6" creationId="{DCF6101D-DC30-4C71-B515-5F24514465C4}"/>
          </ac:grpSpMkLst>
        </pc:grpChg>
        <pc:graphicFrameChg chg="add mod modGraphic">
          <ac:chgData name="Matt Higgins" userId="b66834d5-eb74-4026-874d-6c93efd557a3" providerId="ADAL" clId="{F74D16BE-CC3E-45D6-B7BB-E4F8B4533B62}" dt="2019-06-04T11:39:30.878" v="1349" actId="207"/>
          <ac:graphicFrameMkLst>
            <pc:docMk/>
            <pc:sldMk cId="2242361674" sldId="399"/>
            <ac:graphicFrameMk id="17" creationId="{08E3D96F-C42A-4259-A817-5A16FD361843}"/>
          </ac:graphicFrameMkLst>
        </pc:graphicFrameChg>
      </pc:sldChg>
      <pc:sldChg chg="modSp add">
        <pc:chgData name="Matt Higgins" userId="b66834d5-eb74-4026-874d-6c93efd557a3" providerId="ADAL" clId="{F74D16BE-CC3E-45D6-B7BB-E4F8B4533B62}" dt="2019-06-04T11:39:23.804" v="1348" actId="207"/>
        <pc:sldMkLst>
          <pc:docMk/>
          <pc:sldMk cId="167350213" sldId="400"/>
        </pc:sldMkLst>
        <pc:graphicFrameChg chg="mod modGraphic">
          <ac:chgData name="Matt Higgins" userId="b66834d5-eb74-4026-874d-6c93efd557a3" providerId="ADAL" clId="{F74D16BE-CC3E-45D6-B7BB-E4F8B4533B62}" dt="2019-06-04T11:39:23.804" v="1348" actId="207"/>
          <ac:graphicFrameMkLst>
            <pc:docMk/>
            <pc:sldMk cId="167350213" sldId="400"/>
            <ac:graphicFrameMk id="17" creationId="{08E3D96F-C42A-4259-A817-5A16FD361843}"/>
          </ac:graphicFrameMkLst>
        </pc:graphicFrameChg>
      </pc:sldChg>
      <pc:sldChg chg="modSp add">
        <pc:chgData name="Matt Higgins" userId="b66834d5-eb74-4026-874d-6c93efd557a3" providerId="ADAL" clId="{F74D16BE-CC3E-45D6-B7BB-E4F8B4533B62}" dt="2019-06-04T11:44:10.274" v="1355" actId="207"/>
        <pc:sldMkLst>
          <pc:docMk/>
          <pc:sldMk cId="2461121556" sldId="401"/>
        </pc:sldMkLst>
        <pc:spChg chg="mod">
          <ac:chgData name="Matt Higgins" userId="b66834d5-eb74-4026-874d-6c93efd557a3" providerId="ADAL" clId="{F74D16BE-CC3E-45D6-B7BB-E4F8B4533B62}" dt="2019-06-04T11:44:10.274" v="1355" actId="207"/>
          <ac:spMkLst>
            <pc:docMk/>
            <pc:sldMk cId="2461121556" sldId="401"/>
            <ac:spMk id="19" creationId="{5252A847-DE45-4FA3-A1F8-EEBEB845FF8E}"/>
          </ac:spMkLst>
        </pc:spChg>
      </pc:sldChg>
      <pc:sldChg chg="addSp modSp add">
        <pc:chgData name="Matt Higgins" userId="b66834d5-eb74-4026-874d-6c93efd557a3" providerId="ADAL" clId="{F74D16BE-CC3E-45D6-B7BB-E4F8B4533B62}" dt="2019-06-04T11:39:14.287" v="1347" actId="207"/>
        <pc:sldMkLst>
          <pc:docMk/>
          <pc:sldMk cId="303695132" sldId="402"/>
        </pc:sldMkLst>
        <pc:spChg chg="mod">
          <ac:chgData name="Matt Higgins" userId="b66834d5-eb74-4026-874d-6c93efd557a3" providerId="ADAL" clId="{F74D16BE-CC3E-45D6-B7BB-E4F8B4533B62}" dt="2019-06-04T11:27:00.833" v="1108" actId="20577"/>
          <ac:spMkLst>
            <pc:docMk/>
            <pc:sldMk cId="303695132" sldId="402"/>
            <ac:spMk id="19" creationId="{5252A847-DE45-4FA3-A1F8-EEBEB845FF8E}"/>
          </ac:spMkLst>
        </pc:spChg>
        <pc:graphicFrameChg chg="add mod modGraphic">
          <ac:chgData name="Matt Higgins" userId="b66834d5-eb74-4026-874d-6c93efd557a3" providerId="ADAL" clId="{F74D16BE-CC3E-45D6-B7BB-E4F8B4533B62}" dt="2019-06-04T11:39:14.287" v="1347" actId="207"/>
          <ac:graphicFrameMkLst>
            <pc:docMk/>
            <pc:sldMk cId="303695132" sldId="402"/>
            <ac:graphicFrameMk id="6" creationId="{22476E71-92C2-4779-8059-AAE6179FB26E}"/>
          </ac:graphicFrameMkLst>
        </pc:graphicFrameChg>
      </pc:sldChg>
      <pc:sldChg chg="modSp add">
        <pc:chgData name="Matt Higgins" userId="b66834d5-eb74-4026-874d-6c93efd557a3" providerId="ADAL" clId="{F74D16BE-CC3E-45D6-B7BB-E4F8B4533B62}" dt="2019-06-04T11:45:30.904" v="1367" actId="20577"/>
        <pc:sldMkLst>
          <pc:docMk/>
          <pc:sldMk cId="2193801595" sldId="403"/>
        </pc:sldMkLst>
        <pc:spChg chg="mod">
          <ac:chgData name="Matt Higgins" userId="b66834d5-eb74-4026-874d-6c93efd557a3" providerId="ADAL" clId="{F74D16BE-CC3E-45D6-B7BB-E4F8B4533B62}" dt="2019-06-04T11:45:30.904" v="1367" actId="20577"/>
          <ac:spMkLst>
            <pc:docMk/>
            <pc:sldMk cId="2193801595" sldId="403"/>
            <ac:spMk id="19" creationId="{5252A847-DE45-4FA3-A1F8-EEBEB845FF8E}"/>
          </ac:spMkLst>
        </pc:spChg>
        <pc:graphicFrameChg chg="modGraphic">
          <ac:chgData name="Matt Higgins" userId="b66834d5-eb74-4026-874d-6c93efd557a3" providerId="ADAL" clId="{F74D16BE-CC3E-45D6-B7BB-E4F8B4533B62}" dt="2019-06-04T11:39:05.764" v="1346" actId="207"/>
          <ac:graphicFrameMkLst>
            <pc:docMk/>
            <pc:sldMk cId="2193801595" sldId="403"/>
            <ac:graphicFrameMk id="6" creationId="{22476E71-92C2-4779-8059-AAE6179FB26E}"/>
          </ac:graphicFrameMkLst>
        </pc:graphicFrameChg>
      </pc:sldChg>
      <pc:sldChg chg="delSp modSp add">
        <pc:chgData name="Matt Higgins" userId="b66834d5-eb74-4026-874d-6c93efd557a3" providerId="ADAL" clId="{F74D16BE-CC3E-45D6-B7BB-E4F8B4533B62}" dt="2019-06-04T11:45:54.852" v="1369" actId="403"/>
        <pc:sldMkLst>
          <pc:docMk/>
          <pc:sldMk cId="339550587" sldId="404"/>
        </pc:sldMkLst>
        <pc:spChg chg="del">
          <ac:chgData name="Matt Higgins" userId="b66834d5-eb74-4026-874d-6c93efd557a3" providerId="ADAL" clId="{F74D16BE-CC3E-45D6-B7BB-E4F8B4533B62}" dt="2019-06-04T11:33:21.138" v="1340" actId="478"/>
          <ac:spMkLst>
            <pc:docMk/>
            <pc:sldMk cId="339550587" sldId="404"/>
            <ac:spMk id="2" creationId="{AB0707A0-B31A-45C3-AEEB-2344636DF8FD}"/>
          </ac:spMkLst>
        </pc:spChg>
        <pc:spChg chg="mod">
          <ac:chgData name="Matt Higgins" userId="b66834d5-eb74-4026-874d-6c93efd557a3" providerId="ADAL" clId="{F74D16BE-CC3E-45D6-B7BB-E4F8B4533B62}" dt="2019-06-04T11:45:54.852" v="1369" actId="403"/>
          <ac:spMkLst>
            <pc:docMk/>
            <pc:sldMk cId="339550587" sldId="404"/>
            <ac:spMk id="7" creationId="{52CF0CE5-5BAD-4300-864E-688D0360F09E}"/>
          </ac:spMkLst>
        </pc:spChg>
        <pc:spChg chg="mod">
          <ac:chgData name="Matt Higgins" userId="b66834d5-eb74-4026-874d-6c93efd557a3" providerId="ADAL" clId="{F74D16BE-CC3E-45D6-B7BB-E4F8B4533B62}" dt="2019-06-04T11:38:18.725" v="1342" actId="207"/>
          <ac:spMkLst>
            <pc:docMk/>
            <pc:sldMk cId="339550587" sldId="404"/>
            <ac:spMk id="19" creationId="{5252A847-DE45-4FA3-A1F8-EEBEB845FF8E}"/>
          </ac:spMkLst>
        </pc:spChg>
      </pc:sldChg>
      <pc:sldChg chg="delSp modSp add">
        <pc:chgData name="Matt Higgins" userId="b66834d5-eb74-4026-874d-6c93efd557a3" providerId="ADAL" clId="{F74D16BE-CC3E-45D6-B7BB-E4F8B4533B62}" dt="2019-06-04T11:46:00.670" v="1370" actId="403"/>
        <pc:sldMkLst>
          <pc:docMk/>
          <pc:sldMk cId="1409164934" sldId="405"/>
        </pc:sldMkLst>
        <pc:spChg chg="del">
          <ac:chgData name="Matt Higgins" userId="b66834d5-eb74-4026-874d-6c93efd557a3" providerId="ADAL" clId="{F74D16BE-CC3E-45D6-B7BB-E4F8B4533B62}" dt="2019-06-04T11:33:19.153" v="1339" actId="478"/>
          <ac:spMkLst>
            <pc:docMk/>
            <pc:sldMk cId="1409164934" sldId="405"/>
            <ac:spMk id="2" creationId="{AB0707A0-B31A-45C3-AEEB-2344636DF8FD}"/>
          </ac:spMkLst>
        </pc:spChg>
        <pc:spChg chg="mod">
          <ac:chgData name="Matt Higgins" userId="b66834d5-eb74-4026-874d-6c93efd557a3" providerId="ADAL" clId="{F74D16BE-CC3E-45D6-B7BB-E4F8B4533B62}" dt="2019-06-04T11:46:00.670" v="1370" actId="403"/>
          <ac:spMkLst>
            <pc:docMk/>
            <pc:sldMk cId="1409164934" sldId="405"/>
            <ac:spMk id="7" creationId="{52CF0CE5-5BAD-4300-864E-688D0360F09E}"/>
          </ac:spMkLst>
        </pc:spChg>
        <pc:spChg chg="mod">
          <ac:chgData name="Matt Higgins" userId="b66834d5-eb74-4026-874d-6c93efd557a3" providerId="ADAL" clId="{F74D16BE-CC3E-45D6-B7BB-E4F8B4533B62}" dt="2019-06-04T11:33:04.453" v="1336" actId="20577"/>
          <ac:spMkLst>
            <pc:docMk/>
            <pc:sldMk cId="1409164934" sldId="405"/>
            <ac:spMk id="19" creationId="{5252A847-DE45-4FA3-A1F8-EEBEB845FF8E}"/>
          </ac:spMkLst>
        </pc:spChg>
      </pc:sldChg>
    </pc:docChg>
  </pc:docChgLst>
  <pc:docChgLst>
    <pc:chgData name="Davina Szilvasy" userId="59fb472d-eed4-4f11-9686-c2c8db02a2cd" providerId="ADAL" clId="{44870A3D-0765-47D7-855D-9136E5EDBDB2}"/>
    <pc:docChg chg="undo modSld">
      <pc:chgData name="Davina Szilvasy" userId="59fb472d-eed4-4f11-9686-c2c8db02a2cd" providerId="ADAL" clId="{44870A3D-0765-47D7-855D-9136E5EDBDB2}" dt="2019-06-07T10:16:40.058" v="79" actId="20577"/>
      <pc:docMkLst>
        <pc:docMk/>
      </pc:docMkLst>
      <pc:sldChg chg="modSp">
        <pc:chgData name="Davina Szilvasy" userId="59fb472d-eed4-4f11-9686-c2c8db02a2cd" providerId="ADAL" clId="{44870A3D-0765-47D7-855D-9136E5EDBDB2}" dt="2019-06-07T10:10:33.810" v="0" actId="207"/>
        <pc:sldMkLst>
          <pc:docMk/>
          <pc:sldMk cId="1035052751" sldId="361"/>
        </pc:sldMkLst>
        <pc:spChg chg="mod">
          <ac:chgData name="Davina Szilvasy" userId="59fb472d-eed4-4f11-9686-c2c8db02a2cd" providerId="ADAL" clId="{44870A3D-0765-47D7-855D-9136E5EDBDB2}" dt="2019-06-07T10:10:33.810" v="0" actId="207"/>
          <ac:spMkLst>
            <pc:docMk/>
            <pc:sldMk cId="1035052751" sldId="361"/>
            <ac:spMk id="19" creationId="{5252A847-DE45-4FA3-A1F8-EEBEB845FF8E}"/>
          </ac:spMkLst>
        </pc:spChg>
      </pc:sldChg>
      <pc:sldChg chg="modSp">
        <pc:chgData name="Davina Szilvasy" userId="59fb472d-eed4-4f11-9686-c2c8db02a2cd" providerId="ADAL" clId="{44870A3D-0765-47D7-855D-9136E5EDBDB2}" dt="2019-06-07T10:10:46.604" v="1" actId="207"/>
        <pc:sldMkLst>
          <pc:docMk/>
          <pc:sldMk cId="4287374143" sldId="392"/>
        </pc:sldMkLst>
        <pc:spChg chg="mod">
          <ac:chgData name="Davina Szilvasy" userId="59fb472d-eed4-4f11-9686-c2c8db02a2cd" providerId="ADAL" clId="{44870A3D-0765-47D7-855D-9136E5EDBDB2}" dt="2019-06-07T10:10:46.604" v="1" actId="207"/>
          <ac:spMkLst>
            <pc:docMk/>
            <pc:sldMk cId="4287374143" sldId="392"/>
            <ac:spMk id="19" creationId="{5252A847-DE45-4FA3-A1F8-EEBEB845FF8E}"/>
          </ac:spMkLst>
        </pc:spChg>
      </pc:sldChg>
      <pc:sldChg chg="modSp">
        <pc:chgData name="Davina Szilvasy" userId="59fb472d-eed4-4f11-9686-c2c8db02a2cd" providerId="ADAL" clId="{44870A3D-0765-47D7-855D-9136E5EDBDB2}" dt="2019-06-07T10:12:01.902" v="10" actId="207"/>
        <pc:sldMkLst>
          <pc:docMk/>
          <pc:sldMk cId="734656842" sldId="397"/>
        </pc:sldMkLst>
        <pc:spChg chg="mod">
          <ac:chgData name="Davina Szilvasy" userId="59fb472d-eed4-4f11-9686-c2c8db02a2cd" providerId="ADAL" clId="{44870A3D-0765-47D7-855D-9136E5EDBDB2}" dt="2019-06-07T10:11:21.278" v="4" actId="207"/>
          <ac:spMkLst>
            <pc:docMk/>
            <pc:sldMk cId="734656842" sldId="397"/>
            <ac:spMk id="7" creationId="{A3A85E55-9E9B-488A-9BF3-079D37CDC4BB}"/>
          </ac:spMkLst>
        </pc:spChg>
        <pc:spChg chg="mod">
          <ac:chgData name="Davina Szilvasy" userId="59fb472d-eed4-4f11-9686-c2c8db02a2cd" providerId="ADAL" clId="{44870A3D-0765-47D7-855D-9136E5EDBDB2}" dt="2019-06-07T10:11:21.278" v="4" actId="207"/>
          <ac:spMkLst>
            <pc:docMk/>
            <pc:sldMk cId="734656842" sldId="397"/>
            <ac:spMk id="8" creationId="{44C7DA84-0EE3-49A9-956C-2E2145C50FBC}"/>
          </ac:spMkLst>
        </pc:spChg>
        <pc:spChg chg="mod">
          <ac:chgData name="Davina Szilvasy" userId="59fb472d-eed4-4f11-9686-c2c8db02a2cd" providerId="ADAL" clId="{44870A3D-0765-47D7-855D-9136E5EDBDB2}" dt="2019-06-07T10:12:01.902" v="10" actId="207"/>
          <ac:spMkLst>
            <pc:docMk/>
            <pc:sldMk cId="734656842" sldId="397"/>
            <ac:spMk id="12" creationId="{3F230343-23EB-49A9-B245-09C173E3A033}"/>
          </ac:spMkLst>
        </pc:spChg>
        <pc:spChg chg="mod">
          <ac:chgData name="Davina Szilvasy" userId="59fb472d-eed4-4f11-9686-c2c8db02a2cd" providerId="ADAL" clId="{44870A3D-0765-47D7-855D-9136E5EDBDB2}" dt="2019-06-07T10:12:01.902" v="10" actId="207"/>
          <ac:spMkLst>
            <pc:docMk/>
            <pc:sldMk cId="734656842" sldId="397"/>
            <ac:spMk id="13" creationId="{FBBF62C1-BCE8-419B-BCC9-CCDE3D754BE7}"/>
          </ac:spMkLst>
        </pc:spChg>
        <pc:spChg chg="mod">
          <ac:chgData name="Davina Szilvasy" userId="59fb472d-eed4-4f11-9686-c2c8db02a2cd" providerId="ADAL" clId="{44870A3D-0765-47D7-855D-9136E5EDBDB2}" dt="2019-06-07T10:11:21.278" v="4" actId="207"/>
          <ac:spMkLst>
            <pc:docMk/>
            <pc:sldMk cId="734656842" sldId="397"/>
            <ac:spMk id="14" creationId="{762A020A-0E00-4BA3-8F66-52A709AE6597}"/>
          </ac:spMkLst>
        </pc:spChg>
        <pc:spChg chg="mod">
          <ac:chgData name="Davina Szilvasy" userId="59fb472d-eed4-4f11-9686-c2c8db02a2cd" providerId="ADAL" clId="{44870A3D-0765-47D7-855D-9136E5EDBDB2}" dt="2019-06-07T10:12:01.902" v="10" actId="207"/>
          <ac:spMkLst>
            <pc:docMk/>
            <pc:sldMk cId="734656842" sldId="397"/>
            <ac:spMk id="15" creationId="{70A3BF09-E6EB-434C-857E-E7D662DAD13D}"/>
          </ac:spMkLst>
        </pc:spChg>
        <pc:spChg chg="mod">
          <ac:chgData name="Davina Szilvasy" userId="59fb472d-eed4-4f11-9686-c2c8db02a2cd" providerId="ADAL" clId="{44870A3D-0765-47D7-855D-9136E5EDBDB2}" dt="2019-06-07T10:11:21.278" v="4" actId="207"/>
          <ac:spMkLst>
            <pc:docMk/>
            <pc:sldMk cId="734656842" sldId="397"/>
            <ac:spMk id="16" creationId="{4BD2E5F4-E932-4C6E-82C1-2797E9C97A27}"/>
          </ac:spMkLst>
        </pc:spChg>
      </pc:sldChg>
      <pc:sldChg chg="modSp">
        <pc:chgData name="Davina Szilvasy" userId="59fb472d-eed4-4f11-9686-c2c8db02a2cd" providerId="ADAL" clId="{44870A3D-0765-47D7-855D-9136E5EDBDB2}" dt="2019-06-07T10:16:03.623" v="78" actId="20577"/>
        <pc:sldMkLst>
          <pc:docMk/>
          <pc:sldMk cId="2461121556" sldId="401"/>
        </pc:sldMkLst>
        <pc:spChg chg="mod">
          <ac:chgData name="Davina Szilvasy" userId="59fb472d-eed4-4f11-9686-c2c8db02a2cd" providerId="ADAL" clId="{44870A3D-0765-47D7-855D-9136E5EDBDB2}" dt="2019-06-07T10:16:03.623" v="78" actId="20577"/>
          <ac:spMkLst>
            <pc:docMk/>
            <pc:sldMk cId="2461121556" sldId="401"/>
            <ac:spMk id="19" creationId="{5252A847-DE45-4FA3-A1F8-EEBEB845FF8E}"/>
          </ac:spMkLst>
        </pc:spChg>
      </pc:sldChg>
      <pc:sldChg chg="modSp">
        <pc:chgData name="Davina Szilvasy" userId="59fb472d-eed4-4f11-9686-c2c8db02a2cd" providerId="ADAL" clId="{44870A3D-0765-47D7-855D-9136E5EDBDB2}" dt="2019-06-07T10:16:40.058" v="79" actId="20577"/>
        <pc:sldMkLst>
          <pc:docMk/>
          <pc:sldMk cId="2193801595" sldId="403"/>
        </pc:sldMkLst>
        <pc:spChg chg="mod">
          <ac:chgData name="Davina Szilvasy" userId="59fb472d-eed4-4f11-9686-c2c8db02a2cd" providerId="ADAL" clId="{44870A3D-0765-47D7-855D-9136E5EDBDB2}" dt="2019-06-07T10:16:40.058" v="79" actId="20577"/>
          <ac:spMkLst>
            <pc:docMk/>
            <pc:sldMk cId="2193801595" sldId="403"/>
            <ac:spMk id="19" creationId="{5252A847-DE45-4FA3-A1F8-EEBEB845FF8E}"/>
          </ac:spMkLst>
        </pc:spChg>
      </pc:sldChg>
    </pc:docChg>
  </pc:docChgLst>
  <pc:docChgLst>
    <pc:chgData name="Matt Higgins" userId="b66834d5-eb74-4026-874d-6c93efd557a3" providerId="ADAL" clId="{F32978D3-F835-4515-8EE3-EAE90BA217A1}"/>
    <pc:docChg chg="custSel modSld">
      <pc:chgData name="Matt Higgins" userId="b66834d5-eb74-4026-874d-6c93efd557a3" providerId="ADAL" clId="{F32978D3-F835-4515-8EE3-EAE90BA217A1}" dt="2019-06-04T11:57:32.636" v="54"/>
      <pc:docMkLst>
        <pc:docMk/>
      </pc:docMkLst>
      <pc:sldChg chg="modSp">
        <pc:chgData name="Matt Higgins" userId="b66834d5-eb74-4026-874d-6c93efd557a3" providerId="ADAL" clId="{F32978D3-F835-4515-8EE3-EAE90BA217A1}" dt="2019-06-04T11:56:38.006" v="19" actId="20577"/>
        <pc:sldMkLst>
          <pc:docMk/>
          <pc:sldMk cId="636014570" sldId="314"/>
        </pc:sldMkLst>
        <pc:spChg chg="mod">
          <ac:chgData name="Matt Higgins" userId="b66834d5-eb74-4026-874d-6c93efd557a3" providerId="ADAL" clId="{F32978D3-F835-4515-8EE3-EAE90BA217A1}" dt="2019-06-04T11:56:38.006" v="19" actId="20577"/>
          <ac:spMkLst>
            <pc:docMk/>
            <pc:sldMk cId="636014570" sldId="314"/>
            <ac:spMk id="19" creationId="{5252A847-DE45-4FA3-A1F8-EEBEB845FF8E}"/>
          </ac:spMkLst>
        </pc:spChg>
      </pc:sldChg>
      <pc:sldChg chg="modSp">
        <pc:chgData name="Matt Higgins" userId="b66834d5-eb74-4026-874d-6c93efd557a3" providerId="ADAL" clId="{F32978D3-F835-4515-8EE3-EAE90BA217A1}" dt="2019-06-04T11:57:22.679" v="50" actId="1582"/>
        <pc:sldMkLst>
          <pc:docMk/>
          <pc:sldMk cId="310986706" sldId="386"/>
        </pc:sldMkLst>
        <pc:spChg chg="mod">
          <ac:chgData name="Matt Higgins" userId="b66834d5-eb74-4026-874d-6c93efd557a3" providerId="ADAL" clId="{F32978D3-F835-4515-8EE3-EAE90BA217A1}" dt="2019-06-04T11:57:22.679" v="50" actId="1582"/>
          <ac:spMkLst>
            <pc:docMk/>
            <pc:sldMk cId="310986706" sldId="386"/>
            <ac:spMk id="7" creationId="{52CF0CE5-5BAD-4300-864E-688D0360F09E}"/>
          </ac:spMkLst>
        </pc:spChg>
        <pc:spChg chg="mod">
          <ac:chgData name="Matt Higgins" userId="b66834d5-eb74-4026-874d-6c93efd557a3" providerId="ADAL" clId="{F32978D3-F835-4515-8EE3-EAE90BA217A1}" dt="2019-06-04T11:57:02.040" v="45" actId="20577"/>
          <ac:spMkLst>
            <pc:docMk/>
            <pc:sldMk cId="310986706" sldId="386"/>
            <ac:spMk id="19" creationId="{5252A847-DE45-4FA3-A1F8-EEBEB845FF8E}"/>
          </ac:spMkLst>
        </pc:spChg>
      </pc:sldChg>
      <pc:sldChg chg="modSp">
        <pc:chgData name="Matt Higgins" userId="b66834d5-eb74-4026-874d-6c93efd557a3" providerId="ADAL" clId="{F32978D3-F835-4515-8EE3-EAE90BA217A1}" dt="2019-06-04T11:56:45.467" v="39" actId="20577"/>
        <pc:sldMkLst>
          <pc:docMk/>
          <pc:sldMk cId="2461121556" sldId="401"/>
        </pc:sldMkLst>
        <pc:spChg chg="mod">
          <ac:chgData name="Matt Higgins" userId="b66834d5-eb74-4026-874d-6c93efd557a3" providerId="ADAL" clId="{F32978D3-F835-4515-8EE3-EAE90BA217A1}" dt="2019-06-04T11:56:45.467" v="39" actId="20577"/>
          <ac:spMkLst>
            <pc:docMk/>
            <pc:sldMk cId="2461121556" sldId="401"/>
            <ac:spMk id="19" creationId="{5252A847-DE45-4FA3-A1F8-EEBEB845FF8E}"/>
          </ac:spMkLst>
        </pc:spChg>
      </pc:sldChg>
      <pc:sldChg chg="modSp">
        <pc:chgData name="Matt Higgins" userId="b66834d5-eb74-4026-874d-6c93efd557a3" providerId="ADAL" clId="{F32978D3-F835-4515-8EE3-EAE90BA217A1}" dt="2019-06-04T11:56:50.867" v="41" actId="20577"/>
        <pc:sldMkLst>
          <pc:docMk/>
          <pc:sldMk cId="303695132" sldId="402"/>
        </pc:sldMkLst>
        <pc:spChg chg="mod">
          <ac:chgData name="Matt Higgins" userId="b66834d5-eb74-4026-874d-6c93efd557a3" providerId="ADAL" clId="{F32978D3-F835-4515-8EE3-EAE90BA217A1}" dt="2019-06-04T11:56:50.867" v="41" actId="20577"/>
          <ac:spMkLst>
            <pc:docMk/>
            <pc:sldMk cId="303695132" sldId="402"/>
            <ac:spMk id="19" creationId="{5252A847-DE45-4FA3-A1F8-EEBEB845FF8E}"/>
          </ac:spMkLst>
        </pc:spChg>
      </pc:sldChg>
      <pc:sldChg chg="modSp">
        <pc:chgData name="Matt Higgins" userId="b66834d5-eb74-4026-874d-6c93efd557a3" providerId="ADAL" clId="{F32978D3-F835-4515-8EE3-EAE90BA217A1}" dt="2019-06-04T11:56:56.609" v="43" actId="20577"/>
        <pc:sldMkLst>
          <pc:docMk/>
          <pc:sldMk cId="2193801595" sldId="403"/>
        </pc:sldMkLst>
        <pc:spChg chg="mod">
          <ac:chgData name="Matt Higgins" userId="b66834d5-eb74-4026-874d-6c93efd557a3" providerId="ADAL" clId="{F32978D3-F835-4515-8EE3-EAE90BA217A1}" dt="2019-06-04T11:56:56.609" v="43" actId="20577"/>
          <ac:spMkLst>
            <pc:docMk/>
            <pc:sldMk cId="2193801595" sldId="403"/>
            <ac:spMk id="19" creationId="{5252A847-DE45-4FA3-A1F8-EEBEB845FF8E}"/>
          </ac:spMkLst>
        </pc:spChg>
      </pc:sldChg>
      <pc:sldChg chg="addSp delSp modSp">
        <pc:chgData name="Matt Higgins" userId="b66834d5-eb74-4026-874d-6c93efd557a3" providerId="ADAL" clId="{F32978D3-F835-4515-8EE3-EAE90BA217A1}" dt="2019-06-04T11:57:28.631" v="52"/>
        <pc:sldMkLst>
          <pc:docMk/>
          <pc:sldMk cId="339550587" sldId="404"/>
        </pc:sldMkLst>
        <pc:spChg chg="del">
          <ac:chgData name="Matt Higgins" userId="b66834d5-eb74-4026-874d-6c93efd557a3" providerId="ADAL" clId="{F32978D3-F835-4515-8EE3-EAE90BA217A1}" dt="2019-06-04T11:57:28.307" v="51" actId="478"/>
          <ac:spMkLst>
            <pc:docMk/>
            <pc:sldMk cId="339550587" sldId="404"/>
            <ac:spMk id="7" creationId="{52CF0CE5-5BAD-4300-864E-688D0360F09E}"/>
          </ac:spMkLst>
        </pc:spChg>
        <pc:spChg chg="add">
          <ac:chgData name="Matt Higgins" userId="b66834d5-eb74-4026-874d-6c93efd557a3" providerId="ADAL" clId="{F32978D3-F835-4515-8EE3-EAE90BA217A1}" dt="2019-06-04T11:57:28.631" v="52"/>
          <ac:spMkLst>
            <pc:docMk/>
            <pc:sldMk cId="339550587" sldId="404"/>
            <ac:spMk id="8" creationId="{F59D6343-AD13-47A2-B77D-684AA814EAC6}"/>
          </ac:spMkLst>
        </pc:spChg>
        <pc:spChg chg="mod">
          <ac:chgData name="Matt Higgins" userId="b66834d5-eb74-4026-874d-6c93efd557a3" providerId="ADAL" clId="{F32978D3-F835-4515-8EE3-EAE90BA217A1}" dt="2019-06-04T11:57:06.496" v="47" actId="20577"/>
          <ac:spMkLst>
            <pc:docMk/>
            <pc:sldMk cId="339550587" sldId="404"/>
            <ac:spMk id="19" creationId="{5252A847-DE45-4FA3-A1F8-EEBEB845FF8E}"/>
          </ac:spMkLst>
        </pc:spChg>
      </pc:sldChg>
      <pc:sldChg chg="addSp delSp modSp">
        <pc:chgData name="Matt Higgins" userId="b66834d5-eb74-4026-874d-6c93efd557a3" providerId="ADAL" clId="{F32978D3-F835-4515-8EE3-EAE90BA217A1}" dt="2019-06-04T11:57:32.636" v="54"/>
        <pc:sldMkLst>
          <pc:docMk/>
          <pc:sldMk cId="1409164934" sldId="405"/>
        </pc:sldMkLst>
        <pc:spChg chg="del">
          <ac:chgData name="Matt Higgins" userId="b66834d5-eb74-4026-874d-6c93efd557a3" providerId="ADAL" clId="{F32978D3-F835-4515-8EE3-EAE90BA217A1}" dt="2019-06-04T11:57:32.218" v="53" actId="478"/>
          <ac:spMkLst>
            <pc:docMk/>
            <pc:sldMk cId="1409164934" sldId="405"/>
            <ac:spMk id="7" creationId="{52CF0CE5-5BAD-4300-864E-688D0360F09E}"/>
          </ac:spMkLst>
        </pc:spChg>
        <pc:spChg chg="add">
          <ac:chgData name="Matt Higgins" userId="b66834d5-eb74-4026-874d-6c93efd557a3" providerId="ADAL" clId="{F32978D3-F835-4515-8EE3-EAE90BA217A1}" dt="2019-06-04T11:57:32.636" v="54"/>
          <ac:spMkLst>
            <pc:docMk/>
            <pc:sldMk cId="1409164934" sldId="405"/>
            <ac:spMk id="8" creationId="{81BCA97B-7B64-4176-92F7-3413C5D6F25D}"/>
          </ac:spMkLst>
        </pc:spChg>
        <pc:spChg chg="mod">
          <ac:chgData name="Matt Higgins" userId="b66834d5-eb74-4026-874d-6c93efd557a3" providerId="ADAL" clId="{F32978D3-F835-4515-8EE3-EAE90BA217A1}" dt="2019-06-04T11:57:10.253" v="49" actId="20577"/>
          <ac:spMkLst>
            <pc:docMk/>
            <pc:sldMk cId="1409164934" sldId="405"/>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07/06/2019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07/06/2019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07/06/2019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07/06/2019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07/06/2019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07/06/2019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07/06/2019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07/06/2019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07/06/2019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07/06/2019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07/06/2019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07/06/2019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lassroomsecrets.co.uk/content-domain-filter/?fwp_contentdomain=5G6.2" TargetMode="Externa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hyperlink" Target="https://classroomsecrets.co.uk/consolidating-prefixes-and-suffixes-year-6-consolidation-resource-pack" TargetMode="External"/><Relationship Id="rId5" Type="http://schemas.openxmlformats.org/officeDocument/2006/relationships/hyperlink" Target="https://classroomsecrets.co.uk/search/?fwp_topic=gps-scheme-of-work" TargetMode="External"/><Relationship Id="rId4" Type="http://schemas.openxmlformats.org/officeDocument/2006/relationships/hyperlink" Target="https://classroomsecrets.co.uk/content-domain-filter/?fwp_contentdomain=5G6.3"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classroomsecrets.co.uk/relative-clauses-year-6-ready-write-free-resource-pack"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2 – Consolidation – Consolidating Prefixes and Suffixes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r>
              <a:rPr lang="en-US" sz="1200" b="1" dirty="0">
                <a:solidFill>
                  <a:schemeClr val="tx1"/>
                </a:solidFill>
                <a:latin typeface="Century Gothic" panose="020B0502020202020204" pitchFamily="34" charset="0"/>
              </a:rPr>
              <a:t>English Year 5: (5G6.2) </a:t>
            </a:r>
            <a:r>
              <a:rPr lang="en-US" sz="1200" b="1" dirty="0">
                <a:latin typeface="Century Gothic" panose="020B0502020202020204" pitchFamily="34" charset="0"/>
                <a:hlinkClick r:id="rId3"/>
              </a:rPr>
              <a:t>Verb prefixes [for example, dis–, de–, mis–, over– and re–]</a:t>
            </a:r>
            <a:endParaRPr lang="en-US" sz="1200" b="1" dirty="0">
              <a:latin typeface="Century Gothic" panose="020B0502020202020204" pitchFamily="34" charset="0"/>
            </a:endParaRPr>
          </a:p>
          <a:p>
            <a:pPr fontAlgn="base"/>
            <a:r>
              <a:rPr lang="en-US" sz="1200" b="1" dirty="0">
                <a:solidFill>
                  <a:schemeClr val="tx1"/>
                </a:solidFill>
                <a:latin typeface="Century Gothic" panose="020B0502020202020204" pitchFamily="34" charset="0"/>
              </a:rPr>
              <a:t>English Year 5: (5G6.3) </a:t>
            </a:r>
            <a:r>
              <a:rPr lang="en-US" sz="1200" b="1" dirty="0">
                <a:latin typeface="Century Gothic" panose="020B0502020202020204" pitchFamily="34" charset="0"/>
                <a:hlinkClick r:id="rId4"/>
              </a:rPr>
              <a:t>Converting nouns or adjectives into verbs using suffixes [for example, –ate; –</a:t>
            </a:r>
            <a:r>
              <a:rPr lang="en-US" sz="1200" b="1" dirty="0" err="1">
                <a:latin typeface="Century Gothic" panose="020B0502020202020204" pitchFamily="34" charset="0"/>
                <a:hlinkClick r:id="rId4"/>
              </a:rPr>
              <a:t>ise</a:t>
            </a:r>
            <a:r>
              <a:rPr lang="en-US" sz="1200" b="1" dirty="0">
                <a:latin typeface="Century Gothic" panose="020B0502020202020204" pitchFamily="34" charset="0"/>
                <a:hlinkClick r:id="rId4"/>
              </a:rPr>
              <a:t>; –</a:t>
            </a:r>
            <a:r>
              <a:rPr lang="en-US" sz="1200" b="1" dirty="0" err="1">
                <a:latin typeface="Century Gothic" panose="020B0502020202020204" pitchFamily="34" charset="0"/>
                <a:hlinkClick r:id="rId4"/>
              </a:rPr>
              <a:t>ify</a:t>
            </a:r>
            <a:r>
              <a:rPr lang="en-US" sz="1200" b="1" dirty="0">
                <a:latin typeface="Century Gothic" panose="020B0502020202020204" pitchFamily="34" charset="0"/>
                <a:hlinkClick r:id="rId4"/>
              </a:rPr>
              <a:t>]</a:t>
            </a:r>
            <a:endParaRPr lang="en-US" sz="1200" b="1" dirty="0">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5"/>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2 – Consolidation – Consolidating Prefixes and Suffixes</a:t>
            </a:r>
          </a:p>
          <a:p>
            <a:pPr lvl="0" algn="ctr"/>
            <a:endParaRPr lang="en-GB" sz="2000" b="1" dirty="0">
              <a:solidFill>
                <a:srgbClr val="E7E6E6">
                  <a:lumMod val="25000"/>
                </a:srgbClr>
              </a:solidFill>
              <a:latin typeface="Century Gothic" panose="020B0502020202020204" pitchFamily="34" charset="0"/>
            </a:endParaRPr>
          </a:p>
          <a:p>
            <a:pPr lvl="0" fontAlgn="base"/>
            <a:r>
              <a:rPr lang="en-US" sz="1600" b="1" dirty="0">
                <a:solidFill>
                  <a:prstClr val="black"/>
                </a:solidFill>
                <a:latin typeface="Century Gothic" panose="020B0502020202020204" pitchFamily="34" charset="0"/>
              </a:rPr>
              <a:t>Notes and Guidance</a:t>
            </a:r>
          </a:p>
          <a:p>
            <a:pPr lvl="0" fontAlgn="base"/>
            <a:endParaRPr lang="en-US" sz="1600" b="1" dirty="0">
              <a:solidFill>
                <a:prstClr val="black"/>
              </a:solidFill>
              <a:latin typeface="Century Gothic" panose="020B0502020202020204" pitchFamily="34" charset="0"/>
            </a:endParaRP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This step consolidates </a:t>
            </a:r>
            <a:r>
              <a:rPr lang="en-US" sz="1200" b="1" dirty="0" err="1">
                <a:solidFill>
                  <a:prstClr val="black"/>
                </a:solidFill>
                <a:latin typeface="Century Gothic" panose="020B0502020202020204" pitchFamily="34" charset="0"/>
              </a:rPr>
              <a:t>recognising</a:t>
            </a:r>
            <a:r>
              <a:rPr lang="en-US" sz="1200" b="1" dirty="0">
                <a:solidFill>
                  <a:prstClr val="black"/>
                </a:solidFill>
                <a:latin typeface="Century Gothic" panose="020B0502020202020204" pitchFamily="34" charset="0"/>
              </a:rPr>
              <a:t> and understanding prefixes and suffixes such as ‘de-’, ‘dis-’, ‘mis-’, ‘re-’, ‘over-’, ‘-ate’, ‘-</a:t>
            </a:r>
            <a:r>
              <a:rPr lang="en-US" sz="1200" b="1" dirty="0" err="1">
                <a:solidFill>
                  <a:prstClr val="black"/>
                </a:solidFill>
                <a:latin typeface="Century Gothic" panose="020B0502020202020204" pitchFamily="34" charset="0"/>
              </a:rPr>
              <a:t>ise</a:t>
            </a:r>
            <a:r>
              <a:rPr lang="en-US" sz="1200" b="1" dirty="0">
                <a:solidFill>
                  <a:prstClr val="black"/>
                </a:solidFill>
                <a:latin typeface="Century Gothic" panose="020B0502020202020204" pitchFamily="34" charset="0"/>
              </a:rPr>
              <a:t>’ and ‘-</a:t>
            </a:r>
            <a:r>
              <a:rPr lang="en-US" sz="1200" b="1" dirty="0" err="1">
                <a:solidFill>
                  <a:prstClr val="black"/>
                </a:solidFill>
                <a:latin typeface="Century Gothic" panose="020B0502020202020204" pitchFamily="34" charset="0"/>
              </a:rPr>
              <a:t>ify</a:t>
            </a:r>
            <a:r>
              <a:rPr lang="en-US" sz="1200" b="1" dirty="0">
                <a:solidFill>
                  <a:prstClr val="black"/>
                </a:solidFill>
                <a:latin typeface="Century Gothic" panose="020B0502020202020204" pitchFamily="34" charset="0"/>
              </a:rPr>
              <a:t>’. </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In previous consolidation steps nouns, verbs and adjectives and the difference between them have been covered, so children should be very familiar with these in order to help them with their revision of prefixes and suffixes.</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Children should be familiar with words including these prefixes and suffixes and be able to use these in their writing.</a:t>
            </a:r>
          </a:p>
          <a:p>
            <a:pPr lvl="0" fontAlgn="base"/>
            <a:endParaRPr lang="en-US" sz="1600" b="1" dirty="0">
              <a:solidFill>
                <a:prstClr val="black"/>
              </a:solidFill>
              <a:highlight>
                <a:srgbClr val="FFFF00"/>
              </a:highlight>
              <a:latin typeface="Century Gothic" panose="020B0502020202020204" pitchFamily="34" charset="0"/>
            </a:endParaRPr>
          </a:p>
          <a:p>
            <a:pPr lvl="0" fontAlgn="base"/>
            <a:endParaRPr lang="en-US" sz="1600" b="1" dirty="0">
              <a:solidFill>
                <a:prstClr val="black"/>
              </a:solidFill>
              <a:highlight>
                <a:srgbClr val="FFFF00"/>
              </a:highlight>
              <a:latin typeface="Century Gothic" panose="020B0502020202020204" pitchFamily="34" charset="0"/>
            </a:endParaRPr>
          </a:p>
          <a:p>
            <a:pPr lvl="0" fontAlgn="base"/>
            <a:r>
              <a:rPr lang="en-US" sz="1600" b="1" dirty="0">
                <a:solidFill>
                  <a:prstClr val="black"/>
                </a:solidFill>
                <a:latin typeface="Century Gothic" panose="020B0502020202020204" pitchFamily="34" charset="0"/>
              </a:rPr>
              <a:t>Focused Questions</a:t>
            </a:r>
          </a:p>
          <a:p>
            <a:pPr lvl="0" fontAlgn="base"/>
            <a:endParaRPr lang="en-US" sz="1200" b="1" dirty="0">
              <a:solidFill>
                <a:prstClr val="black"/>
              </a:solidFill>
              <a:latin typeface="Century Gothic" panose="020B0502020202020204" pitchFamily="34" charset="0"/>
            </a:endParaRPr>
          </a:p>
          <a:p>
            <a:pPr marL="180975" lvl="0" indent="-180975" fontAlgn="base">
              <a:buFont typeface="Arial" panose="020B0604020202020204" pitchFamily="34" charset="0"/>
              <a:buChar char="•"/>
            </a:pPr>
            <a:r>
              <a:rPr lang="en-US" sz="1200" b="1" dirty="0">
                <a:solidFill>
                  <a:prstClr val="black"/>
                </a:solidFill>
                <a:latin typeface="Century Gothic" panose="020B0502020202020204" pitchFamily="34" charset="0"/>
              </a:rPr>
              <a:t>Add the correct prefix to the following words below.</a:t>
            </a:r>
          </a:p>
          <a:p>
            <a:pPr marL="180975" lvl="0" indent="-180975" fontAlgn="base">
              <a:buFont typeface="Arial" panose="020B0604020202020204" pitchFamily="34" charset="0"/>
              <a:buChar char="•"/>
            </a:pPr>
            <a:r>
              <a:rPr lang="en-US" sz="1200" b="1" dirty="0">
                <a:solidFill>
                  <a:prstClr val="black"/>
                </a:solidFill>
                <a:latin typeface="Century Gothic" panose="020B0502020202020204" pitchFamily="34" charset="0"/>
              </a:rPr>
              <a:t>Choose a word from the word bank which can add both a prefix and a suffix.</a:t>
            </a:r>
          </a:p>
          <a:p>
            <a:pPr lvl="0" defTabSz="457200">
              <a:defRPr/>
            </a:pPr>
            <a:endParaRPr lang="en-GB" sz="1200" dirty="0">
              <a:solidFill>
                <a:prstClr val="black"/>
              </a:solidFill>
              <a:latin typeface="SassoonCRInfantMedium" panose="02000603020000020003" pitchFamily="2" charset="0"/>
            </a:endParaRPr>
          </a:p>
          <a:p>
            <a:pPr lvl="0" defTabSz="457200">
              <a:defRPr/>
            </a:pPr>
            <a:endParaRPr lang="en-GB" sz="1200" dirty="0">
              <a:solidFill>
                <a:prstClr val="black"/>
              </a:solidFill>
              <a:latin typeface="SassoonCRInfantMedium" panose="02000603020000020003" pitchFamily="2" charset="0"/>
            </a:endParaRPr>
          </a:p>
          <a:p>
            <a:pPr lvl="0" fontAlgn="base"/>
            <a:r>
              <a:rPr lang="en-US" sz="1600" b="1" dirty="0">
                <a:solidFill>
                  <a:prstClr val="black"/>
                </a:solidFill>
                <a:latin typeface="Century Gothic" panose="020B0502020202020204" pitchFamily="34" charset="0"/>
              </a:rPr>
              <a:t>You can find the </a:t>
            </a:r>
            <a:r>
              <a:rPr lang="en-US" sz="1600" b="1" u="sng" dirty="0">
                <a:solidFill>
                  <a:srgbClr val="0070C0"/>
                </a:solidFill>
                <a:latin typeface="Century Gothic" panose="020B0502020202020204" pitchFamily="34" charset="0"/>
                <a:hlinkClick r:id="rId2">
                  <a:extLst>
                    <a:ext uri="{A12FA001-AC4F-418D-AE19-62706E023703}">
                      <ahyp:hlinkClr xmlns:ahyp="http://schemas.microsoft.com/office/drawing/2018/hyperlinkcolor" val="tx"/>
                    </a:ext>
                  </a:extLst>
                </a:hlinkClick>
              </a:rPr>
              <a:t>resources for this step</a:t>
            </a:r>
            <a:r>
              <a:rPr lang="en-US" sz="1600" b="1" dirty="0">
                <a:solidFill>
                  <a:srgbClr val="0070C0"/>
                </a:solidFill>
                <a:latin typeface="Century Gothic" panose="020B0502020202020204" pitchFamily="34" charset="0"/>
              </a:rPr>
              <a:t> </a:t>
            </a:r>
            <a:r>
              <a:rPr lang="en-US" sz="1600" b="1" dirty="0">
                <a:solidFill>
                  <a:prstClr val="black"/>
                </a:solidFill>
                <a:latin typeface="Century Gothic" panose="020B0502020202020204" pitchFamily="34" charset="0"/>
              </a:rPr>
              <a:t>on our website. Each pack includes a Teaching PowerPoint, Varied Fluency questions, and Application and Reasoning questions. </a:t>
            </a:r>
          </a:p>
          <a:p>
            <a:pPr lvl="0" defTabSz="457200">
              <a:defRPr/>
            </a:pPr>
            <a:endParaRPr lang="en-GB" dirty="0">
              <a:solidFill>
                <a:prstClr val="black"/>
              </a:solidFill>
              <a:latin typeface="SassoonCRInfantMedium" panose="02000603020000020003" pitchFamily="2" charset="0"/>
            </a:endParaRPr>
          </a:p>
        </p:txBody>
      </p:sp>
      <p:grpSp>
        <p:nvGrpSpPr>
          <p:cNvPr id="9" name="Group 8">
            <a:extLst>
              <a:ext uri="{FF2B5EF4-FFF2-40B4-BE49-F238E27FC236}">
                <a16:creationId xmlns:a16="http://schemas.microsoft.com/office/drawing/2014/main" id="{23555F72-B7A6-4094-8EAF-89D92759D3B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4C78D4A2-C74C-43ED-91DF-5F1C20B4ADD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06E5588-98ED-4DDA-89F7-825A3687BB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752668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2 – Consolidation</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4: Consolidating Prefixes and Suffixes</a:t>
            </a:r>
            <a:endParaRPr lang="en-GB" sz="1200" b="1" dirty="0">
              <a:solidFill>
                <a:prstClr val="black"/>
              </a:solidFill>
              <a:latin typeface="Century Gothic" panose="020B0502020202020204" pitchFamily="34" charset="0"/>
            </a:endParaRPr>
          </a:p>
        </p:txBody>
      </p:sp>
      <p:grpSp>
        <p:nvGrpSpPr>
          <p:cNvPr id="10" name="Group 9">
            <a:extLst>
              <a:ext uri="{FF2B5EF4-FFF2-40B4-BE49-F238E27FC236}">
                <a16:creationId xmlns:a16="http://schemas.microsoft.com/office/drawing/2014/main" id="{DADC5498-3D3C-446A-8F76-3A539900CE00}"/>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99638CB-398B-423D-B03B-9CAF5F20615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E339D606-0286-4798-A0EE-442568FA5B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List all the prefixes and suffixes that have been added to the root words below.</a:t>
            </a:r>
          </a:p>
          <a:p>
            <a:pPr marL="88900" algn="ctr"/>
            <a:endParaRPr lang="en-GB" sz="2800" dirty="0">
              <a:solidFill>
                <a:schemeClr val="bg2">
                  <a:lumMod val="25000"/>
                </a:scheme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2" name="Group 1">
            <a:extLst>
              <a:ext uri="{FF2B5EF4-FFF2-40B4-BE49-F238E27FC236}">
                <a16:creationId xmlns:a16="http://schemas.microsoft.com/office/drawing/2014/main" id="{223D4CE6-3A36-4128-9159-6B29F5E8D627}"/>
              </a:ext>
            </a:extLst>
          </p:cNvPr>
          <p:cNvGrpSpPr/>
          <p:nvPr/>
        </p:nvGrpSpPr>
        <p:grpSpPr>
          <a:xfrm>
            <a:off x="1292512" y="1659988"/>
            <a:ext cx="6558976" cy="3786956"/>
            <a:chOff x="1139128" y="2218821"/>
            <a:chExt cx="5670532" cy="3273995"/>
          </a:xfrm>
        </p:grpSpPr>
        <p:sp>
          <p:nvSpPr>
            <p:cNvPr id="8" name="TextBox 7">
              <a:extLst>
                <a:ext uri="{FF2B5EF4-FFF2-40B4-BE49-F238E27FC236}">
                  <a16:creationId xmlns:a16="http://schemas.microsoft.com/office/drawing/2014/main" id="{E5073048-319E-4C37-B696-53686999D852}"/>
                </a:ext>
              </a:extLst>
            </p:cNvPr>
            <p:cNvSpPr txBox="1"/>
            <p:nvPr/>
          </p:nvSpPr>
          <p:spPr>
            <a:xfrm>
              <a:off x="1139128" y="3010864"/>
              <a:ext cx="953755" cy="345913"/>
            </a:xfrm>
            <a:prstGeom prst="rect">
              <a:avLst/>
            </a:prstGeom>
            <a:noFill/>
          </p:spPr>
          <p:txBody>
            <a:bodyPr wrap="none" rtlCol="0">
              <a:spAutoFit/>
            </a:bodyPr>
            <a:lstStyle/>
            <a:p>
              <a:r>
                <a:rPr lang="en-GB" sz="2000" b="1" dirty="0">
                  <a:latin typeface="Century Gothic" panose="020B0502020202020204" pitchFamily="34" charset="0"/>
                </a:rPr>
                <a:t>fossilise</a:t>
              </a:r>
            </a:p>
          </p:txBody>
        </p:sp>
        <p:sp>
          <p:nvSpPr>
            <p:cNvPr id="9" name="TextBox 8">
              <a:extLst>
                <a:ext uri="{FF2B5EF4-FFF2-40B4-BE49-F238E27FC236}">
                  <a16:creationId xmlns:a16="http://schemas.microsoft.com/office/drawing/2014/main" id="{70E722FA-F539-4BC0-8F9C-0D0BBD6A8CF2}"/>
                </a:ext>
              </a:extLst>
            </p:cNvPr>
            <p:cNvSpPr txBox="1"/>
            <p:nvPr/>
          </p:nvSpPr>
          <p:spPr>
            <a:xfrm>
              <a:off x="5162226" y="3010864"/>
              <a:ext cx="1499787" cy="345913"/>
            </a:xfrm>
            <a:prstGeom prst="rect">
              <a:avLst/>
            </a:prstGeom>
            <a:noFill/>
          </p:spPr>
          <p:txBody>
            <a:bodyPr wrap="none" rtlCol="0">
              <a:spAutoFit/>
            </a:bodyPr>
            <a:lstStyle/>
            <a:p>
              <a:r>
                <a:rPr lang="en-GB" sz="2000" b="1" dirty="0">
                  <a:latin typeface="Century Gothic" panose="020B0502020202020204" pitchFamily="34" charset="0"/>
                </a:rPr>
                <a:t>computerise</a:t>
              </a:r>
            </a:p>
          </p:txBody>
        </p:sp>
        <p:sp>
          <p:nvSpPr>
            <p:cNvPr id="10" name="TextBox 9">
              <a:extLst>
                <a:ext uri="{FF2B5EF4-FFF2-40B4-BE49-F238E27FC236}">
                  <a16:creationId xmlns:a16="http://schemas.microsoft.com/office/drawing/2014/main" id="{04CC34BE-D475-4327-99EE-F50A38018CCF}"/>
                </a:ext>
              </a:extLst>
            </p:cNvPr>
            <p:cNvSpPr txBox="1"/>
            <p:nvPr/>
          </p:nvSpPr>
          <p:spPr>
            <a:xfrm>
              <a:off x="5771367" y="4367761"/>
              <a:ext cx="1038293" cy="345913"/>
            </a:xfrm>
            <a:prstGeom prst="rect">
              <a:avLst/>
            </a:prstGeom>
            <a:noFill/>
          </p:spPr>
          <p:txBody>
            <a:bodyPr wrap="none" rtlCol="0">
              <a:spAutoFit/>
            </a:bodyPr>
            <a:lstStyle/>
            <a:p>
              <a:r>
                <a:rPr lang="en-GB" sz="2000" b="1" dirty="0">
                  <a:latin typeface="Century Gothic" panose="020B0502020202020204" pitchFamily="34" charset="0"/>
                </a:rPr>
                <a:t>validate</a:t>
              </a:r>
            </a:p>
          </p:txBody>
        </p:sp>
        <p:sp>
          <p:nvSpPr>
            <p:cNvPr id="14" name="TextBox 13">
              <a:extLst>
                <a:ext uri="{FF2B5EF4-FFF2-40B4-BE49-F238E27FC236}">
                  <a16:creationId xmlns:a16="http://schemas.microsoft.com/office/drawing/2014/main" id="{272B2D06-6684-49C9-9BED-DF69C180AA8F}"/>
                </a:ext>
              </a:extLst>
            </p:cNvPr>
            <p:cNvSpPr txBox="1"/>
            <p:nvPr/>
          </p:nvSpPr>
          <p:spPr>
            <a:xfrm>
              <a:off x="2490115" y="2218821"/>
              <a:ext cx="862288" cy="345913"/>
            </a:xfrm>
            <a:prstGeom prst="rect">
              <a:avLst/>
            </a:prstGeom>
            <a:noFill/>
          </p:spPr>
          <p:txBody>
            <a:bodyPr wrap="none" rtlCol="0">
              <a:spAutoFit/>
            </a:bodyPr>
            <a:lstStyle/>
            <a:p>
              <a:r>
                <a:rPr lang="en-GB" sz="2000" b="1" dirty="0">
                  <a:latin typeface="Century Gothic" panose="020B0502020202020204" pitchFamily="34" charset="0"/>
                </a:rPr>
                <a:t>realise</a:t>
              </a:r>
            </a:p>
          </p:txBody>
        </p:sp>
        <p:sp>
          <p:nvSpPr>
            <p:cNvPr id="15" name="TextBox 14">
              <a:extLst>
                <a:ext uri="{FF2B5EF4-FFF2-40B4-BE49-F238E27FC236}">
                  <a16:creationId xmlns:a16="http://schemas.microsoft.com/office/drawing/2014/main" id="{75861AB1-6BC8-4C2C-9ACE-269E957F7018}"/>
                </a:ext>
              </a:extLst>
            </p:cNvPr>
            <p:cNvSpPr txBox="1"/>
            <p:nvPr/>
          </p:nvSpPr>
          <p:spPr>
            <a:xfrm>
              <a:off x="3362714" y="4367761"/>
              <a:ext cx="1046608" cy="345913"/>
            </a:xfrm>
            <a:prstGeom prst="rect">
              <a:avLst/>
            </a:prstGeom>
            <a:noFill/>
          </p:spPr>
          <p:txBody>
            <a:bodyPr wrap="none" rtlCol="0">
              <a:spAutoFit/>
            </a:bodyPr>
            <a:lstStyle/>
            <a:p>
              <a:r>
                <a:rPr lang="en-GB" sz="2000" b="1" dirty="0">
                  <a:latin typeface="Century Gothic" panose="020B0502020202020204" pitchFamily="34" charset="0"/>
                </a:rPr>
                <a:t>activate</a:t>
              </a:r>
            </a:p>
          </p:txBody>
        </p:sp>
        <p:sp>
          <p:nvSpPr>
            <p:cNvPr id="16" name="TextBox 15">
              <a:extLst>
                <a:ext uri="{FF2B5EF4-FFF2-40B4-BE49-F238E27FC236}">
                  <a16:creationId xmlns:a16="http://schemas.microsoft.com/office/drawing/2014/main" id="{760583A2-B9C4-44CE-8BE3-CC02CE2C0046}"/>
                </a:ext>
              </a:extLst>
            </p:cNvPr>
            <p:cNvSpPr txBox="1"/>
            <p:nvPr/>
          </p:nvSpPr>
          <p:spPr>
            <a:xfrm>
              <a:off x="3293785" y="3010864"/>
              <a:ext cx="1179651" cy="345913"/>
            </a:xfrm>
            <a:prstGeom prst="rect">
              <a:avLst/>
            </a:prstGeom>
            <a:noFill/>
          </p:spPr>
          <p:txBody>
            <a:bodyPr wrap="none" rtlCol="0">
              <a:spAutoFit/>
            </a:bodyPr>
            <a:lstStyle/>
            <a:p>
              <a:r>
                <a:rPr lang="en-GB" sz="2000" b="1" dirty="0">
                  <a:latin typeface="Century Gothic" panose="020B0502020202020204" pitchFamily="34" charset="0"/>
                </a:rPr>
                <a:t>disregard</a:t>
              </a:r>
            </a:p>
          </p:txBody>
        </p:sp>
        <p:sp>
          <p:nvSpPr>
            <p:cNvPr id="17" name="TextBox 16">
              <a:extLst>
                <a:ext uri="{FF2B5EF4-FFF2-40B4-BE49-F238E27FC236}">
                  <a16:creationId xmlns:a16="http://schemas.microsoft.com/office/drawing/2014/main" id="{A43DE153-79BC-4756-B002-9F22F8DE63D4}"/>
                </a:ext>
              </a:extLst>
            </p:cNvPr>
            <p:cNvSpPr txBox="1"/>
            <p:nvPr/>
          </p:nvSpPr>
          <p:spPr>
            <a:xfrm>
              <a:off x="4376331" y="2218821"/>
              <a:ext cx="1732614" cy="345913"/>
            </a:xfrm>
            <a:prstGeom prst="rect">
              <a:avLst/>
            </a:prstGeom>
            <a:noFill/>
          </p:spPr>
          <p:txBody>
            <a:bodyPr wrap="none" rtlCol="0">
              <a:spAutoFit/>
            </a:bodyPr>
            <a:lstStyle/>
            <a:p>
              <a:r>
                <a:rPr lang="en-GB" sz="2000" b="1" dirty="0">
                  <a:latin typeface="Century Gothic" panose="020B0502020202020204" pitchFamily="34" charset="0"/>
                </a:rPr>
                <a:t>misunderstand</a:t>
              </a:r>
            </a:p>
          </p:txBody>
        </p:sp>
        <p:sp>
          <p:nvSpPr>
            <p:cNvPr id="18" name="TextBox 17">
              <a:extLst>
                <a:ext uri="{FF2B5EF4-FFF2-40B4-BE49-F238E27FC236}">
                  <a16:creationId xmlns:a16="http://schemas.microsoft.com/office/drawing/2014/main" id="{990ABEEC-2DB1-404A-ABD0-0A3EC1FEB305}"/>
                </a:ext>
              </a:extLst>
            </p:cNvPr>
            <p:cNvSpPr txBox="1"/>
            <p:nvPr/>
          </p:nvSpPr>
          <p:spPr>
            <a:xfrm>
              <a:off x="4572000" y="5146903"/>
              <a:ext cx="1135304" cy="345913"/>
            </a:xfrm>
            <a:prstGeom prst="rect">
              <a:avLst/>
            </a:prstGeom>
            <a:noFill/>
          </p:spPr>
          <p:txBody>
            <a:bodyPr wrap="none" rtlCol="0">
              <a:spAutoFit/>
            </a:bodyPr>
            <a:lstStyle/>
            <a:p>
              <a:r>
                <a:rPr lang="en-GB" sz="2000" b="1" dirty="0">
                  <a:latin typeface="Century Gothic" panose="020B0502020202020204" pitchFamily="34" charset="0"/>
                </a:rPr>
                <a:t>populate</a:t>
              </a:r>
            </a:p>
          </p:txBody>
        </p:sp>
        <p:sp>
          <p:nvSpPr>
            <p:cNvPr id="20" name="TextBox 19">
              <a:extLst>
                <a:ext uri="{FF2B5EF4-FFF2-40B4-BE49-F238E27FC236}">
                  <a16:creationId xmlns:a16="http://schemas.microsoft.com/office/drawing/2014/main" id="{6F258373-4A5B-41FF-8E37-A18929D14CD2}"/>
                </a:ext>
              </a:extLst>
            </p:cNvPr>
            <p:cNvSpPr txBox="1"/>
            <p:nvPr/>
          </p:nvSpPr>
          <p:spPr>
            <a:xfrm>
              <a:off x="2148675" y="5146903"/>
              <a:ext cx="1519189" cy="345913"/>
            </a:xfrm>
            <a:prstGeom prst="rect">
              <a:avLst/>
            </a:prstGeom>
            <a:noFill/>
          </p:spPr>
          <p:txBody>
            <a:bodyPr wrap="none" rtlCol="0">
              <a:spAutoFit/>
            </a:bodyPr>
            <a:lstStyle/>
            <a:p>
              <a:r>
                <a:rPr lang="en-GB" sz="2000" b="1" dirty="0">
                  <a:latin typeface="Century Gothic" panose="020B0502020202020204" pitchFamily="34" charset="0"/>
                </a:rPr>
                <a:t>overachieve</a:t>
              </a:r>
            </a:p>
          </p:txBody>
        </p:sp>
        <p:sp>
          <p:nvSpPr>
            <p:cNvPr id="21" name="TextBox 20">
              <a:extLst>
                <a:ext uri="{FF2B5EF4-FFF2-40B4-BE49-F238E27FC236}">
                  <a16:creationId xmlns:a16="http://schemas.microsoft.com/office/drawing/2014/main" id="{A8C44046-8F7E-4E43-A42E-CF10F3062A63}"/>
                </a:ext>
              </a:extLst>
            </p:cNvPr>
            <p:cNvSpPr txBox="1"/>
            <p:nvPr/>
          </p:nvSpPr>
          <p:spPr>
            <a:xfrm>
              <a:off x="4809943" y="3682862"/>
              <a:ext cx="894162" cy="345913"/>
            </a:xfrm>
            <a:prstGeom prst="rect">
              <a:avLst/>
            </a:prstGeom>
            <a:noFill/>
          </p:spPr>
          <p:txBody>
            <a:bodyPr wrap="none" rtlCol="0">
              <a:spAutoFit/>
            </a:bodyPr>
            <a:lstStyle/>
            <a:p>
              <a:r>
                <a:rPr lang="en-GB" sz="2000" b="1" dirty="0">
                  <a:latin typeface="Century Gothic" panose="020B0502020202020204" pitchFamily="34" charset="0"/>
                </a:rPr>
                <a:t>solidify</a:t>
              </a:r>
            </a:p>
          </p:txBody>
        </p:sp>
        <p:sp>
          <p:nvSpPr>
            <p:cNvPr id="22" name="TextBox 21">
              <a:extLst>
                <a:ext uri="{FF2B5EF4-FFF2-40B4-BE49-F238E27FC236}">
                  <a16:creationId xmlns:a16="http://schemas.microsoft.com/office/drawing/2014/main" id="{8032D794-1E98-4A4E-9859-BE04D1D04AA8}"/>
                </a:ext>
              </a:extLst>
            </p:cNvPr>
            <p:cNvSpPr txBox="1"/>
            <p:nvPr/>
          </p:nvSpPr>
          <p:spPr>
            <a:xfrm>
              <a:off x="2287334" y="3682862"/>
              <a:ext cx="1255875" cy="345913"/>
            </a:xfrm>
            <a:prstGeom prst="rect">
              <a:avLst/>
            </a:prstGeom>
            <a:noFill/>
          </p:spPr>
          <p:txBody>
            <a:bodyPr wrap="none" rtlCol="0">
              <a:spAutoFit/>
            </a:bodyPr>
            <a:lstStyle/>
            <a:p>
              <a:r>
                <a:rPr lang="en-GB" sz="2000" b="1" dirty="0">
                  <a:latin typeface="Century Gothic" panose="020B0502020202020204" pitchFamily="34" charset="0"/>
                </a:rPr>
                <a:t>disappear</a:t>
              </a:r>
            </a:p>
          </p:txBody>
        </p:sp>
        <p:sp>
          <p:nvSpPr>
            <p:cNvPr id="23" name="TextBox 22">
              <a:extLst>
                <a:ext uri="{FF2B5EF4-FFF2-40B4-BE49-F238E27FC236}">
                  <a16:creationId xmlns:a16="http://schemas.microsoft.com/office/drawing/2014/main" id="{0307AF15-D857-4DE7-9E23-42BBD7C22E9B}"/>
                </a:ext>
              </a:extLst>
            </p:cNvPr>
            <p:cNvSpPr txBox="1"/>
            <p:nvPr/>
          </p:nvSpPr>
          <p:spPr>
            <a:xfrm>
              <a:off x="1139128" y="4367761"/>
              <a:ext cx="1334868" cy="345913"/>
            </a:xfrm>
            <a:prstGeom prst="rect">
              <a:avLst/>
            </a:prstGeom>
            <a:noFill/>
          </p:spPr>
          <p:txBody>
            <a:bodyPr wrap="none" rtlCol="0">
              <a:spAutoFit/>
            </a:bodyPr>
            <a:lstStyle/>
            <a:p>
              <a:r>
                <a:rPr lang="en-GB" sz="2000" b="1" dirty="0">
                  <a:latin typeface="Century Gothic" panose="020B0502020202020204" pitchFamily="34" charset="0"/>
                </a:rPr>
                <a:t>deactivate</a:t>
              </a:r>
            </a:p>
          </p:txBody>
        </p:sp>
      </p:grpSp>
    </p:spTree>
    <p:extLst>
      <p:ext uri="{BB962C8B-B14F-4D97-AF65-F5344CB8AC3E}">
        <p14:creationId xmlns:p14="http://schemas.microsoft.com/office/powerpoint/2010/main" val="10350527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List all the prefixes and suffixes that have been added to the root words below.</a:t>
            </a:r>
          </a:p>
          <a:p>
            <a:pPr marL="88900" algn="ctr"/>
            <a:endParaRPr lang="en-GB" sz="2800" dirty="0">
              <a:solidFill>
                <a:schemeClr val="bg2">
                  <a:lumMod val="25000"/>
                </a:scheme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2" name="Group 1">
            <a:extLst>
              <a:ext uri="{FF2B5EF4-FFF2-40B4-BE49-F238E27FC236}">
                <a16:creationId xmlns:a16="http://schemas.microsoft.com/office/drawing/2014/main" id="{223D4CE6-3A36-4128-9159-6B29F5E8D627}"/>
              </a:ext>
            </a:extLst>
          </p:cNvPr>
          <p:cNvGrpSpPr/>
          <p:nvPr/>
        </p:nvGrpSpPr>
        <p:grpSpPr>
          <a:xfrm>
            <a:off x="1292512" y="1659988"/>
            <a:ext cx="6558976" cy="3786956"/>
            <a:chOff x="1139128" y="2218821"/>
            <a:chExt cx="5670532" cy="3273995"/>
          </a:xfrm>
        </p:grpSpPr>
        <p:sp>
          <p:nvSpPr>
            <p:cNvPr id="8" name="TextBox 7">
              <a:extLst>
                <a:ext uri="{FF2B5EF4-FFF2-40B4-BE49-F238E27FC236}">
                  <a16:creationId xmlns:a16="http://schemas.microsoft.com/office/drawing/2014/main" id="{E5073048-319E-4C37-B696-53686999D852}"/>
                </a:ext>
              </a:extLst>
            </p:cNvPr>
            <p:cNvSpPr txBox="1"/>
            <p:nvPr/>
          </p:nvSpPr>
          <p:spPr>
            <a:xfrm>
              <a:off x="1139128" y="3010864"/>
              <a:ext cx="953755" cy="345913"/>
            </a:xfrm>
            <a:prstGeom prst="rect">
              <a:avLst/>
            </a:prstGeom>
            <a:noFill/>
          </p:spPr>
          <p:txBody>
            <a:bodyPr wrap="none" rtlCol="0">
              <a:spAutoFit/>
            </a:bodyPr>
            <a:lstStyle/>
            <a:p>
              <a:r>
                <a:rPr lang="en-GB" sz="2000" b="1" dirty="0">
                  <a:latin typeface="Century Gothic" panose="020B0502020202020204" pitchFamily="34" charset="0"/>
                </a:rPr>
                <a:t>fossilise</a:t>
              </a:r>
            </a:p>
          </p:txBody>
        </p:sp>
        <p:sp>
          <p:nvSpPr>
            <p:cNvPr id="9" name="TextBox 8">
              <a:extLst>
                <a:ext uri="{FF2B5EF4-FFF2-40B4-BE49-F238E27FC236}">
                  <a16:creationId xmlns:a16="http://schemas.microsoft.com/office/drawing/2014/main" id="{70E722FA-F539-4BC0-8F9C-0D0BBD6A8CF2}"/>
                </a:ext>
              </a:extLst>
            </p:cNvPr>
            <p:cNvSpPr txBox="1"/>
            <p:nvPr/>
          </p:nvSpPr>
          <p:spPr>
            <a:xfrm>
              <a:off x="5162226" y="3010864"/>
              <a:ext cx="1499787" cy="345913"/>
            </a:xfrm>
            <a:prstGeom prst="rect">
              <a:avLst/>
            </a:prstGeom>
            <a:noFill/>
          </p:spPr>
          <p:txBody>
            <a:bodyPr wrap="none" rtlCol="0">
              <a:spAutoFit/>
            </a:bodyPr>
            <a:lstStyle/>
            <a:p>
              <a:r>
                <a:rPr lang="en-GB" sz="2000" b="1" dirty="0">
                  <a:latin typeface="Century Gothic" panose="020B0502020202020204" pitchFamily="34" charset="0"/>
                </a:rPr>
                <a:t>computerise</a:t>
              </a:r>
            </a:p>
          </p:txBody>
        </p:sp>
        <p:sp>
          <p:nvSpPr>
            <p:cNvPr id="10" name="TextBox 9">
              <a:extLst>
                <a:ext uri="{FF2B5EF4-FFF2-40B4-BE49-F238E27FC236}">
                  <a16:creationId xmlns:a16="http://schemas.microsoft.com/office/drawing/2014/main" id="{04CC34BE-D475-4327-99EE-F50A38018CCF}"/>
                </a:ext>
              </a:extLst>
            </p:cNvPr>
            <p:cNvSpPr txBox="1"/>
            <p:nvPr/>
          </p:nvSpPr>
          <p:spPr>
            <a:xfrm>
              <a:off x="5771367" y="4367761"/>
              <a:ext cx="1038293" cy="345913"/>
            </a:xfrm>
            <a:prstGeom prst="rect">
              <a:avLst/>
            </a:prstGeom>
            <a:noFill/>
          </p:spPr>
          <p:txBody>
            <a:bodyPr wrap="none" rtlCol="0">
              <a:spAutoFit/>
            </a:bodyPr>
            <a:lstStyle/>
            <a:p>
              <a:r>
                <a:rPr lang="en-GB" sz="2000" b="1" dirty="0">
                  <a:latin typeface="Century Gothic" panose="020B0502020202020204" pitchFamily="34" charset="0"/>
                </a:rPr>
                <a:t>validate</a:t>
              </a:r>
            </a:p>
          </p:txBody>
        </p:sp>
        <p:sp>
          <p:nvSpPr>
            <p:cNvPr id="14" name="TextBox 13">
              <a:extLst>
                <a:ext uri="{FF2B5EF4-FFF2-40B4-BE49-F238E27FC236}">
                  <a16:creationId xmlns:a16="http://schemas.microsoft.com/office/drawing/2014/main" id="{272B2D06-6684-49C9-9BED-DF69C180AA8F}"/>
                </a:ext>
              </a:extLst>
            </p:cNvPr>
            <p:cNvSpPr txBox="1"/>
            <p:nvPr/>
          </p:nvSpPr>
          <p:spPr>
            <a:xfrm>
              <a:off x="2490115" y="2218821"/>
              <a:ext cx="862288" cy="345913"/>
            </a:xfrm>
            <a:prstGeom prst="rect">
              <a:avLst/>
            </a:prstGeom>
            <a:noFill/>
          </p:spPr>
          <p:txBody>
            <a:bodyPr wrap="none" rtlCol="0">
              <a:spAutoFit/>
            </a:bodyPr>
            <a:lstStyle/>
            <a:p>
              <a:r>
                <a:rPr lang="en-GB" sz="2000" b="1" dirty="0">
                  <a:latin typeface="Century Gothic" panose="020B0502020202020204" pitchFamily="34" charset="0"/>
                </a:rPr>
                <a:t>realise</a:t>
              </a:r>
            </a:p>
          </p:txBody>
        </p:sp>
        <p:sp>
          <p:nvSpPr>
            <p:cNvPr id="15" name="TextBox 14">
              <a:extLst>
                <a:ext uri="{FF2B5EF4-FFF2-40B4-BE49-F238E27FC236}">
                  <a16:creationId xmlns:a16="http://schemas.microsoft.com/office/drawing/2014/main" id="{75861AB1-6BC8-4C2C-9ACE-269E957F7018}"/>
                </a:ext>
              </a:extLst>
            </p:cNvPr>
            <p:cNvSpPr txBox="1"/>
            <p:nvPr/>
          </p:nvSpPr>
          <p:spPr>
            <a:xfrm>
              <a:off x="3362714" y="4367761"/>
              <a:ext cx="1046608" cy="345913"/>
            </a:xfrm>
            <a:prstGeom prst="rect">
              <a:avLst/>
            </a:prstGeom>
            <a:noFill/>
          </p:spPr>
          <p:txBody>
            <a:bodyPr wrap="none" rtlCol="0">
              <a:spAutoFit/>
            </a:bodyPr>
            <a:lstStyle/>
            <a:p>
              <a:r>
                <a:rPr lang="en-GB" sz="2000" b="1" dirty="0">
                  <a:latin typeface="Century Gothic" panose="020B0502020202020204" pitchFamily="34" charset="0"/>
                </a:rPr>
                <a:t>activate</a:t>
              </a:r>
            </a:p>
          </p:txBody>
        </p:sp>
        <p:sp>
          <p:nvSpPr>
            <p:cNvPr id="16" name="TextBox 15">
              <a:extLst>
                <a:ext uri="{FF2B5EF4-FFF2-40B4-BE49-F238E27FC236}">
                  <a16:creationId xmlns:a16="http://schemas.microsoft.com/office/drawing/2014/main" id="{760583A2-B9C4-44CE-8BE3-CC02CE2C0046}"/>
                </a:ext>
              </a:extLst>
            </p:cNvPr>
            <p:cNvSpPr txBox="1"/>
            <p:nvPr/>
          </p:nvSpPr>
          <p:spPr>
            <a:xfrm>
              <a:off x="3293785" y="3010864"/>
              <a:ext cx="1179651" cy="345913"/>
            </a:xfrm>
            <a:prstGeom prst="rect">
              <a:avLst/>
            </a:prstGeom>
            <a:noFill/>
          </p:spPr>
          <p:txBody>
            <a:bodyPr wrap="none" rtlCol="0">
              <a:spAutoFit/>
            </a:bodyPr>
            <a:lstStyle/>
            <a:p>
              <a:r>
                <a:rPr lang="en-GB" sz="2000" b="1" dirty="0">
                  <a:latin typeface="Century Gothic" panose="020B0502020202020204" pitchFamily="34" charset="0"/>
                </a:rPr>
                <a:t>disregard</a:t>
              </a:r>
            </a:p>
          </p:txBody>
        </p:sp>
        <p:sp>
          <p:nvSpPr>
            <p:cNvPr id="17" name="TextBox 16">
              <a:extLst>
                <a:ext uri="{FF2B5EF4-FFF2-40B4-BE49-F238E27FC236}">
                  <a16:creationId xmlns:a16="http://schemas.microsoft.com/office/drawing/2014/main" id="{A43DE153-79BC-4756-B002-9F22F8DE63D4}"/>
                </a:ext>
              </a:extLst>
            </p:cNvPr>
            <p:cNvSpPr txBox="1"/>
            <p:nvPr/>
          </p:nvSpPr>
          <p:spPr>
            <a:xfrm>
              <a:off x="4376331" y="2218821"/>
              <a:ext cx="1732614" cy="345913"/>
            </a:xfrm>
            <a:prstGeom prst="rect">
              <a:avLst/>
            </a:prstGeom>
            <a:noFill/>
          </p:spPr>
          <p:txBody>
            <a:bodyPr wrap="none" rtlCol="0">
              <a:spAutoFit/>
            </a:bodyPr>
            <a:lstStyle/>
            <a:p>
              <a:r>
                <a:rPr lang="en-GB" sz="2000" b="1" dirty="0">
                  <a:latin typeface="Century Gothic" panose="020B0502020202020204" pitchFamily="34" charset="0"/>
                </a:rPr>
                <a:t>misunderstand</a:t>
              </a:r>
            </a:p>
          </p:txBody>
        </p:sp>
        <p:sp>
          <p:nvSpPr>
            <p:cNvPr id="18" name="TextBox 17">
              <a:extLst>
                <a:ext uri="{FF2B5EF4-FFF2-40B4-BE49-F238E27FC236}">
                  <a16:creationId xmlns:a16="http://schemas.microsoft.com/office/drawing/2014/main" id="{990ABEEC-2DB1-404A-ABD0-0A3EC1FEB305}"/>
                </a:ext>
              </a:extLst>
            </p:cNvPr>
            <p:cNvSpPr txBox="1"/>
            <p:nvPr/>
          </p:nvSpPr>
          <p:spPr>
            <a:xfrm>
              <a:off x="4572000" y="5146903"/>
              <a:ext cx="1135304" cy="345913"/>
            </a:xfrm>
            <a:prstGeom prst="rect">
              <a:avLst/>
            </a:prstGeom>
            <a:noFill/>
          </p:spPr>
          <p:txBody>
            <a:bodyPr wrap="none" rtlCol="0">
              <a:spAutoFit/>
            </a:bodyPr>
            <a:lstStyle/>
            <a:p>
              <a:r>
                <a:rPr lang="en-GB" sz="2000" b="1" dirty="0">
                  <a:latin typeface="Century Gothic" panose="020B0502020202020204" pitchFamily="34" charset="0"/>
                </a:rPr>
                <a:t>populate</a:t>
              </a:r>
            </a:p>
          </p:txBody>
        </p:sp>
        <p:sp>
          <p:nvSpPr>
            <p:cNvPr id="20" name="TextBox 19">
              <a:extLst>
                <a:ext uri="{FF2B5EF4-FFF2-40B4-BE49-F238E27FC236}">
                  <a16:creationId xmlns:a16="http://schemas.microsoft.com/office/drawing/2014/main" id="{6F258373-4A5B-41FF-8E37-A18929D14CD2}"/>
                </a:ext>
              </a:extLst>
            </p:cNvPr>
            <p:cNvSpPr txBox="1"/>
            <p:nvPr/>
          </p:nvSpPr>
          <p:spPr>
            <a:xfrm>
              <a:off x="2148675" y="5146903"/>
              <a:ext cx="1519189" cy="345913"/>
            </a:xfrm>
            <a:prstGeom prst="rect">
              <a:avLst/>
            </a:prstGeom>
            <a:noFill/>
          </p:spPr>
          <p:txBody>
            <a:bodyPr wrap="none" rtlCol="0">
              <a:spAutoFit/>
            </a:bodyPr>
            <a:lstStyle/>
            <a:p>
              <a:r>
                <a:rPr lang="en-GB" sz="2000" b="1" dirty="0">
                  <a:latin typeface="Century Gothic" panose="020B0502020202020204" pitchFamily="34" charset="0"/>
                </a:rPr>
                <a:t>overachieve</a:t>
              </a:r>
            </a:p>
          </p:txBody>
        </p:sp>
        <p:sp>
          <p:nvSpPr>
            <p:cNvPr id="21" name="TextBox 20">
              <a:extLst>
                <a:ext uri="{FF2B5EF4-FFF2-40B4-BE49-F238E27FC236}">
                  <a16:creationId xmlns:a16="http://schemas.microsoft.com/office/drawing/2014/main" id="{A8C44046-8F7E-4E43-A42E-CF10F3062A63}"/>
                </a:ext>
              </a:extLst>
            </p:cNvPr>
            <p:cNvSpPr txBox="1"/>
            <p:nvPr/>
          </p:nvSpPr>
          <p:spPr>
            <a:xfrm>
              <a:off x="4809943" y="3682862"/>
              <a:ext cx="894162" cy="345913"/>
            </a:xfrm>
            <a:prstGeom prst="rect">
              <a:avLst/>
            </a:prstGeom>
            <a:noFill/>
          </p:spPr>
          <p:txBody>
            <a:bodyPr wrap="none" rtlCol="0">
              <a:spAutoFit/>
            </a:bodyPr>
            <a:lstStyle/>
            <a:p>
              <a:r>
                <a:rPr lang="en-GB" sz="2000" b="1" dirty="0">
                  <a:latin typeface="Century Gothic" panose="020B0502020202020204" pitchFamily="34" charset="0"/>
                </a:rPr>
                <a:t>solidify</a:t>
              </a:r>
            </a:p>
          </p:txBody>
        </p:sp>
        <p:sp>
          <p:nvSpPr>
            <p:cNvPr id="22" name="TextBox 21">
              <a:extLst>
                <a:ext uri="{FF2B5EF4-FFF2-40B4-BE49-F238E27FC236}">
                  <a16:creationId xmlns:a16="http://schemas.microsoft.com/office/drawing/2014/main" id="{8032D794-1E98-4A4E-9859-BE04D1D04AA8}"/>
                </a:ext>
              </a:extLst>
            </p:cNvPr>
            <p:cNvSpPr txBox="1"/>
            <p:nvPr/>
          </p:nvSpPr>
          <p:spPr>
            <a:xfrm>
              <a:off x="2287334" y="3682862"/>
              <a:ext cx="1255875" cy="345913"/>
            </a:xfrm>
            <a:prstGeom prst="rect">
              <a:avLst/>
            </a:prstGeom>
            <a:noFill/>
          </p:spPr>
          <p:txBody>
            <a:bodyPr wrap="none" rtlCol="0">
              <a:spAutoFit/>
            </a:bodyPr>
            <a:lstStyle/>
            <a:p>
              <a:r>
                <a:rPr lang="en-GB" sz="2000" b="1" dirty="0">
                  <a:latin typeface="Century Gothic" panose="020B0502020202020204" pitchFamily="34" charset="0"/>
                </a:rPr>
                <a:t>disappear</a:t>
              </a:r>
            </a:p>
          </p:txBody>
        </p:sp>
        <p:sp>
          <p:nvSpPr>
            <p:cNvPr id="23" name="TextBox 22">
              <a:extLst>
                <a:ext uri="{FF2B5EF4-FFF2-40B4-BE49-F238E27FC236}">
                  <a16:creationId xmlns:a16="http://schemas.microsoft.com/office/drawing/2014/main" id="{0307AF15-D857-4DE7-9E23-42BBD7C22E9B}"/>
                </a:ext>
              </a:extLst>
            </p:cNvPr>
            <p:cNvSpPr txBox="1"/>
            <p:nvPr/>
          </p:nvSpPr>
          <p:spPr>
            <a:xfrm>
              <a:off x="1139128" y="4367761"/>
              <a:ext cx="1334868" cy="345913"/>
            </a:xfrm>
            <a:prstGeom prst="rect">
              <a:avLst/>
            </a:prstGeom>
            <a:noFill/>
          </p:spPr>
          <p:txBody>
            <a:bodyPr wrap="none" rtlCol="0">
              <a:spAutoFit/>
            </a:bodyPr>
            <a:lstStyle/>
            <a:p>
              <a:r>
                <a:rPr lang="en-GB" sz="2000" b="1" dirty="0">
                  <a:latin typeface="Century Gothic" panose="020B0502020202020204" pitchFamily="34" charset="0"/>
                </a:rPr>
                <a:t>deactivate</a:t>
              </a:r>
            </a:p>
          </p:txBody>
        </p:sp>
      </p:grpSp>
      <p:sp>
        <p:nvSpPr>
          <p:cNvPr id="3" name="TextBox 2">
            <a:extLst>
              <a:ext uri="{FF2B5EF4-FFF2-40B4-BE49-F238E27FC236}">
                <a16:creationId xmlns:a16="http://schemas.microsoft.com/office/drawing/2014/main" id="{F074AF9E-FCC7-47B7-B47F-56209C84EF1C}"/>
              </a:ext>
            </a:extLst>
          </p:cNvPr>
          <p:cNvSpPr txBox="1"/>
          <p:nvPr/>
        </p:nvSpPr>
        <p:spPr>
          <a:xfrm>
            <a:off x="984738" y="5641145"/>
            <a:ext cx="6991644" cy="400110"/>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dis-, de-, mis-, over-, -ate, -</a:t>
            </a:r>
            <a:r>
              <a:rPr lang="en-GB" sz="2000" b="1" dirty="0" err="1">
                <a:solidFill>
                  <a:srgbClr val="FF0000"/>
                </a:solidFill>
                <a:latin typeface="Century Gothic" panose="020B0502020202020204" pitchFamily="34" charset="0"/>
              </a:rPr>
              <a:t>ise</a:t>
            </a:r>
            <a:r>
              <a:rPr lang="en-GB" sz="2000" b="1" dirty="0">
                <a:solidFill>
                  <a:srgbClr val="FF0000"/>
                </a:solidFill>
                <a:latin typeface="Century Gothic" panose="020B0502020202020204" pitchFamily="34" charset="0"/>
              </a:rPr>
              <a:t>, -</a:t>
            </a:r>
            <a:r>
              <a:rPr lang="en-GB" sz="2000" b="1" dirty="0" err="1">
                <a:solidFill>
                  <a:srgbClr val="FF0000"/>
                </a:solidFill>
                <a:latin typeface="Century Gothic" panose="020B0502020202020204" pitchFamily="34" charset="0"/>
              </a:rPr>
              <a:t>ify</a:t>
            </a:r>
            <a:endParaRPr lang="en-GB" sz="20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42873741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each prefix to the root word to create a new word.</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6" name="Group 5">
            <a:extLst>
              <a:ext uri="{FF2B5EF4-FFF2-40B4-BE49-F238E27FC236}">
                <a16:creationId xmlns:a16="http://schemas.microsoft.com/office/drawing/2014/main" id="{B27382AF-0C44-4C98-A0A5-A0E16B869F58}"/>
              </a:ext>
            </a:extLst>
          </p:cNvPr>
          <p:cNvGrpSpPr/>
          <p:nvPr/>
        </p:nvGrpSpPr>
        <p:grpSpPr>
          <a:xfrm>
            <a:off x="1932586" y="1755290"/>
            <a:ext cx="5278828" cy="3347420"/>
            <a:chOff x="305744" y="1079096"/>
            <a:chExt cx="2907490" cy="1563382"/>
          </a:xfrm>
        </p:grpSpPr>
        <p:grpSp>
          <p:nvGrpSpPr>
            <p:cNvPr id="7" name="Group 6">
              <a:extLst>
                <a:ext uri="{FF2B5EF4-FFF2-40B4-BE49-F238E27FC236}">
                  <a16:creationId xmlns:a16="http://schemas.microsoft.com/office/drawing/2014/main" id="{5F4FF7F2-A448-4261-93A9-178684482E14}"/>
                </a:ext>
              </a:extLst>
            </p:cNvPr>
            <p:cNvGrpSpPr/>
            <p:nvPr/>
          </p:nvGrpSpPr>
          <p:grpSpPr>
            <a:xfrm>
              <a:off x="305745" y="1079096"/>
              <a:ext cx="2907489" cy="1158870"/>
              <a:chOff x="281158" y="1240387"/>
              <a:chExt cx="3084551" cy="1506854"/>
            </a:xfrm>
          </p:grpSpPr>
          <p:sp>
            <p:nvSpPr>
              <p:cNvPr id="13" name="Rectangle: Rounded Corners 12">
                <a:extLst>
                  <a:ext uri="{FF2B5EF4-FFF2-40B4-BE49-F238E27FC236}">
                    <a16:creationId xmlns:a16="http://schemas.microsoft.com/office/drawing/2014/main" id="{F3F5B265-81AD-42FF-B4F9-1BADFFBBEFA0}"/>
                  </a:ext>
                </a:extLst>
              </p:cNvPr>
              <p:cNvSpPr/>
              <p:nvPr/>
            </p:nvSpPr>
            <p:spPr>
              <a:xfrm>
                <a:off x="298454" y="1240387"/>
                <a:ext cx="903450" cy="460090"/>
              </a:xfrm>
              <a:prstGeom prst="roundRect">
                <a:avLst/>
              </a:prstGeom>
              <a:ln w="28575">
                <a:solidFill>
                  <a:srgbClr val="6699FF"/>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mis</a:t>
                </a:r>
              </a:p>
            </p:txBody>
          </p:sp>
          <p:sp>
            <p:nvSpPr>
              <p:cNvPr id="14" name="Rectangle: Rounded Corners 13">
                <a:extLst>
                  <a:ext uri="{FF2B5EF4-FFF2-40B4-BE49-F238E27FC236}">
                    <a16:creationId xmlns:a16="http://schemas.microsoft.com/office/drawing/2014/main" id="{5A532734-3678-4CB3-A97A-3B8961A87590}"/>
                  </a:ext>
                </a:extLst>
              </p:cNvPr>
              <p:cNvSpPr/>
              <p:nvPr/>
            </p:nvSpPr>
            <p:spPr>
              <a:xfrm>
                <a:off x="298454" y="1763914"/>
                <a:ext cx="903450" cy="460090"/>
              </a:xfrm>
              <a:prstGeom prst="roundRect">
                <a:avLst/>
              </a:prstGeom>
              <a:ln w="28575">
                <a:solidFill>
                  <a:srgbClr val="6699FF"/>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under</a:t>
                </a:r>
              </a:p>
            </p:txBody>
          </p:sp>
          <p:sp>
            <p:nvSpPr>
              <p:cNvPr id="15" name="Rectangle: Rounded Corners 14">
                <a:extLst>
                  <a:ext uri="{FF2B5EF4-FFF2-40B4-BE49-F238E27FC236}">
                    <a16:creationId xmlns:a16="http://schemas.microsoft.com/office/drawing/2014/main" id="{738C9A2A-F758-49DD-8AA9-6E101E36952B}"/>
                  </a:ext>
                </a:extLst>
              </p:cNvPr>
              <p:cNvSpPr/>
              <p:nvPr/>
            </p:nvSpPr>
            <p:spPr>
              <a:xfrm>
                <a:off x="281158" y="2282938"/>
                <a:ext cx="903450" cy="460090"/>
              </a:xfrm>
              <a:prstGeom prst="roundRect">
                <a:avLst/>
              </a:prstGeom>
              <a:ln w="28575">
                <a:solidFill>
                  <a:srgbClr val="6699FF"/>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over</a:t>
                </a:r>
              </a:p>
            </p:txBody>
          </p:sp>
          <p:sp>
            <p:nvSpPr>
              <p:cNvPr id="16" name="Rectangle: Rounded Corners 15">
                <a:extLst>
                  <a:ext uri="{FF2B5EF4-FFF2-40B4-BE49-F238E27FC236}">
                    <a16:creationId xmlns:a16="http://schemas.microsoft.com/office/drawing/2014/main" id="{D139C4A0-DEC2-4F2A-BDBA-2C087ECD6DE3}"/>
                  </a:ext>
                </a:extLst>
              </p:cNvPr>
              <p:cNvSpPr/>
              <p:nvPr/>
            </p:nvSpPr>
            <p:spPr>
              <a:xfrm>
                <a:off x="1872343" y="1763914"/>
                <a:ext cx="1485718" cy="460090"/>
              </a:xfrm>
              <a:prstGeom prst="roundRect">
                <a:avLst/>
              </a:prstGeom>
              <a:ln w="28575">
                <a:solidFill>
                  <a:srgbClr val="6699FF"/>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run</a:t>
                </a:r>
              </a:p>
            </p:txBody>
          </p:sp>
          <p:sp>
            <p:nvSpPr>
              <p:cNvPr id="17" name="Rectangle: Rounded Corners 16">
                <a:extLst>
                  <a:ext uri="{FF2B5EF4-FFF2-40B4-BE49-F238E27FC236}">
                    <a16:creationId xmlns:a16="http://schemas.microsoft.com/office/drawing/2014/main" id="{F76226B5-171D-4141-84CE-D378C06D695B}"/>
                  </a:ext>
                </a:extLst>
              </p:cNvPr>
              <p:cNvSpPr/>
              <p:nvPr/>
            </p:nvSpPr>
            <p:spPr>
              <a:xfrm>
                <a:off x="1879991" y="1240387"/>
                <a:ext cx="1485718" cy="460090"/>
              </a:xfrm>
              <a:prstGeom prst="roundRect">
                <a:avLst/>
              </a:prstGeom>
              <a:ln w="28575">
                <a:solidFill>
                  <a:srgbClr val="6699FF"/>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cooked</a:t>
                </a:r>
              </a:p>
            </p:txBody>
          </p:sp>
          <p:sp>
            <p:nvSpPr>
              <p:cNvPr id="18" name="Rectangle: Rounded Corners 17">
                <a:extLst>
                  <a:ext uri="{FF2B5EF4-FFF2-40B4-BE49-F238E27FC236}">
                    <a16:creationId xmlns:a16="http://schemas.microsoft.com/office/drawing/2014/main" id="{17B63D00-3C54-4837-A218-EA8270E71AFC}"/>
                  </a:ext>
                </a:extLst>
              </p:cNvPr>
              <p:cNvSpPr/>
              <p:nvPr/>
            </p:nvSpPr>
            <p:spPr>
              <a:xfrm>
                <a:off x="1872342" y="2287151"/>
                <a:ext cx="1485718" cy="460090"/>
              </a:xfrm>
              <a:prstGeom prst="roundRect">
                <a:avLst/>
              </a:prstGeom>
              <a:ln w="28575">
                <a:solidFill>
                  <a:srgbClr val="6699FF"/>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shadow</a:t>
                </a:r>
              </a:p>
            </p:txBody>
          </p:sp>
        </p:grpSp>
        <p:sp>
          <p:nvSpPr>
            <p:cNvPr id="8" name="Rectangle: Rounded Corners 7">
              <a:extLst>
                <a:ext uri="{FF2B5EF4-FFF2-40B4-BE49-F238E27FC236}">
                  <a16:creationId xmlns:a16="http://schemas.microsoft.com/office/drawing/2014/main" id="{9E15A144-52F2-4642-98D3-DE47EB304FDB}"/>
                </a:ext>
              </a:extLst>
            </p:cNvPr>
            <p:cNvSpPr/>
            <p:nvPr/>
          </p:nvSpPr>
          <p:spPr>
            <a:xfrm>
              <a:off x="1805591" y="2282748"/>
              <a:ext cx="1400434" cy="353840"/>
            </a:xfrm>
            <a:prstGeom prst="roundRect">
              <a:avLst/>
            </a:prstGeom>
            <a:ln w="28575">
              <a:solidFill>
                <a:srgbClr val="6699FF"/>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behave</a:t>
              </a:r>
            </a:p>
          </p:txBody>
        </p:sp>
        <p:sp>
          <p:nvSpPr>
            <p:cNvPr id="12" name="Rectangle: Rounded Corners 11">
              <a:extLst>
                <a:ext uri="{FF2B5EF4-FFF2-40B4-BE49-F238E27FC236}">
                  <a16:creationId xmlns:a16="http://schemas.microsoft.com/office/drawing/2014/main" id="{0737D1C4-F7D3-4005-BEE4-49B746E7CD0C}"/>
                </a:ext>
              </a:extLst>
            </p:cNvPr>
            <p:cNvSpPr/>
            <p:nvPr/>
          </p:nvSpPr>
          <p:spPr>
            <a:xfrm>
              <a:off x="305744" y="2288638"/>
              <a:ext cx="851589" cy="353840"/>
            </a:xfrm>
            <a:prstGeom prst="roundRect">
              <a:avLst/>
            </a:prstGeom>
            <a:ln w="28575">
              <a:solidFill>
                <a:srgbClr val="6699FF"/>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re</a:t>
              </a:r>
            </a:p>
          </p:txBody>
        </p:sp>
      </p:gr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each prefix to the root word to create a new word.</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6" name="Group 5">
            <a:extLst>
              <a:ext uri="{FF2B5EF4-FFF2-40B4-BE49-F238E27FC236}">
                <a16:creationId xmlns:a16="http://schemas.microsoft.com/office/drawing/2014/main" id="{B27382AF-0C44-4C98-A0A5-A0E16B869F58}"/>
              </a:ext>
            </a:extLst>
          </p:cNvPr>
          <p:cNvGrpSpPr/>
          <p:nvPr/>
        </p:nvGrpSpPr>
        <p:grpSpPr>
          <a:xfrm>
            <a:off x="1932586" y="1755290"/>
            <a:ext cx="5278828" cy="3347420"/>
            <a:chOff x="305744" y="1079096"/>
            <a:chExt cx="2907490" cy="1563382"/>
          </a:xfrm>
        </p:grpSpPr>
        <p:grpSp>
          <p:nvGrpSpPr>
            <p:cNvPr id="7" name="Group 6">
              <a:extLst>
                <a:ext uri="{FF2B5EF4-FFF2-40B4-BE49-F238E27FC236}">
                  <a16:creationId xmlns:a16="http://schemas.microsoft.com/office/drawing/2014/main" id="{5F4FF7F2-A448-4261-93A9-178684482E14}"/>
                </a:ext>
              </a:extLst>
            </p:cNvPr>
            <p:cNvGrpSpPr/>
            <p:nvPr/>
          </p:nvGrpSpPr>
          <p:grpSpPr>
            <a:xfrm>
              <a:off x="305745" y="1079096"/>
              <a:ext cx="2907489" cy="1158870"/>
              <a:chOff x="281158" y="1240387"/>
              <a:chExt cx="3084551" cy="1506854"/>
            </a:xfrm>
          </p:grpSpPr>
          <p:sp>
            <p:nvSpPr>
              <p:cNvPr id="13" name="Rectangle: Rounded Corners 12">
                <a:extLst>
                  <a:ext uri="{FF2B5EF4-FFF2-40B4-BE49-F238E27FC236}">
                    <a16:creationId xmlns:a16="http://schemas.microsoft.com/office/drawing/2014/main" id="{F3F5B265-81AD-42FF-B4F9-1BADFFBBEFA0}"/>
                  </a:ext>
                </a:extLst>
              </p:cNvPr>
              <p:cNvSpPr/>
              <p:nvPr/>
            </p:nvSpPr>
            <p:spPr>
              <a:xfrm>
                <a:off x="298454" y="1240387"/>
                <a:ext cx="903450" cy="460090"/>
              </a:xfrm>
              <a:prstGeom prst="roundRect">
                <a:avLst/>
              </a:prstGeom>
              <a:ln w="28575">
                <a:solidFill>
                  <a:srgbClr val="6699FF"/>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mis</a:t>
                </a:r>
              </a:p>
            </p:txBody>
          </p:sp>
          <p:sp>
            <p:nvSpPr>
              <p:cNvPr id="14" name="Rectangle: Rounded Corners 13">
                <a:extLst>
                  <a:ext uri="{FF2B5EF4-FFF2-40B4-BE49-F238E27FC236}">
                    <a16:creationId xmlns:a16="http://schemas.microsoft.com/office/drawing/2014/main" id="{5A532734-3678-4CB3-A97A-3B8961A87590}"/>
                  </a:ext>
                </a:extLst>
              </p:cNvPr>
              <p:cNvSpPr/>
              <p:nvPr/>
            </p:nvSpPr>
            <p:spPr>
              <a:xfrm>
                <a:off x="298454" y="1763914"/>
                <a:ext cx="903450" cy="460090"/>
              </a:xfrm>
              <a:prstGeom prst="roundRect">
                <a:avLst/>
              </a:prstGeom>
              <a:ln w="28575">
                <a:solidFill>
                  <a:srgbClr val="6699FF"/>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under</a:t>
                </a:r>
              </a:p>
            </p:txBody>
          </p:sp>
          <p:sp>
            <p:nvSpPr>
              <p:cNvPr id="15" name="Rectangle: Rounded Corners 14">
                <a:extLst>
                  <a:ext uri="{FF2B5EF4-FFF2-40B4-BE49-F238E27FC236}">
                    <a16:creationId xmlns:a16="http://schemas.microsoft.com/office/drawing/2014/main" id="{738C9A2A-F758-49DD-8AA9-6E101E36952B}"/>
                  </a:ext>
                </a:extLst>
              </p:cNvPr>
              <p:cNvSpPr/>
              <p:nvPr/>
            </p:nvSpPr>
            <p:spPr>
              <a:xfrm>
                <a:off x="281158" y="2282938"/>
                <a:ext cx="903450" cy="460090"/>
              </a:xfrm>
              <a:prstGeom prst="roundRect">
                <a:avLst/>
              </a:prstGeom>
              <a:ln w="28575">
                <a:solidFill>
                  <a:srgbClr val="6699FF"/>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over</a:t>
                </a:r>
              </a:p>
            </p:txBody>
          </p:sp>
          <p:sp>
            <p:nvSpPr>
              <p:cNvPr id="16" name="Rectangle: Rounded Corners 15">
                <a:extLst>
                  <a:ext uri="{FF2B5EF4-FFF2-40B4-BE49-F238E27FC236}">
                    <a16:creationId xmlns:a16="http://schemas.microsoft.com/office/drawing/2014/main" id="{D139C4A0-DEC2-4F2A-BDBA-2C087ECD6DE3}"/>
                  </a:ext>
                </a:extLst>
              </p:cNvPr>
              <p:cNvSpPr/>
              <p:nvPr/>
            </p:nvSpPr>
            <p:spPr>
              <a:xfrm>
                <a:off x="1872343" y="1763914"/>
                <a:ext cx="1485718" cy="460090"/>
              </a:xfrm>
              <a:prstGeom prst="roundRect">
                <a:avLst/>
              </a:prstGeom>
              <a:ln w="28575">
                <a:solidFill>
                  <a:srgbClr val="6699FF"/>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run</a:t>
                </a:r>
              </a:p>
            </p:txBody>
          </p:sp>
          <p:sp>
            <p:nvSpPr>
              <p:cNvPr id="17" name="Rectangle: Rounded Corners 16">
                <a:extLst>
                  <a:ext uri="{FF2B5EF4-FFF2-40B4-BE49-F238E27FC236}">
                    <a16:creationId xmlns:a16="http://schemas.microsoft.com/office/drawing/2014/main" id="{F76226B5-171D-4141-84CE-D378C06D695B}"/>
                  </a:ext>
                </a:extLst>
              </p:cNvPr>
              <p:cNvSpPr/>
              <p:nvPr/>
            </p:nvSpPr>
            <p:spPr>
              <a:xfrm>
                <a:off x="1879991" y="1240387"/>
                <a:ext cx="1485718" cy="460090"/>
              </a:xfrm>
              <a:prstGeom prst="roundRect">
                <a:avLst/>
              </a:prstGeom>
              <a:ln w="28575">
                <a:solidFill>
                  <a:srgbClr val="6699FF"/>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cooked</a:t>
                </a:r>
              </a:p>
            </p:txBody>
          </p:sp>
          <p:sp>
            <p:nvSpPr>
              <p:cNvPr id="18" name="Rectangle: Rounded Corners 17">
                <a:extLst>
                  <a:ext uri="{FF2B5EF4-FFF2-40B4-BE49-F238E27FC236}">
                    <a16:creationId xmlns:a16="http://schemas.microsoft.com/office/drawing/2014/main" id="{17B63D00-3C54-4837-A218-EA8270E71AFC}"/>
                  </a:ext>
                </a:extLst>
              </p:cNvPr>
              <p:cNvSpPr/>
              <p:nvPr/>
            </p:nvSpPr>
            <p:spPr>
              <a:xfrm>
                <a:off x="1872342" y="2287151"/>
                <a:ext cx="1485718" cy="460090"/>
              </a:xfrm>
              <a:prstGeom prst="roundRect">
                <a:avLst/>
              </a:prstGeom>
              <a:ln w="28575">
                <a:solidFill>
                  <a:srgbClr val="6699FF"/>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shadow</a:t>
                </a:r>
              </a:p>
            </p:txBody>
          </p:sp>
        </p:grpSp>
        <p:sp>
          <p:nvSpPr>
            <p:cNvPr id="8" name="Rectangle: Rounded Corners 7">
              <a:extLst>
                <a:ext uri="{FF2B5EF4-FFF2-40B4-BE49-F238E27FC236}">
                  <a16:creationId xmlns:a16="http://schemas.microsoft.com/office/drawing/2014/main" id="{9E15A144-52F2-4642-98D3-DE47EB304FDB}"/>
                </a:ext>
              </a:extLst>
            </p:cNvPr>
            <p:cNvSpPr/>
            <p:nvPr/>
          </p:nvSpPr>
          <p:spPr>
            <a:xfrm>
              <a:off x="1805591" y="2282748"/>
              <a:ext cx="1400434" cy="353840"/>
            </a:xfrm>
            <a:prstGeom prst="roundRect">
              <a:avLst/>
            </a:prstGeom>
            <a:ln w="28575">
              <a:solidFill>
                <a:srgbClr val="6699FF"/>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behave</a:t>
              </a:r>
            </a:p>
          </p:txBody>
        </p:sp>
        <p:sp>
          <p:nvSpPr>
            <p:cNvPr id="12" name="Rectangle: Rounded Corners 11">
              <a:extLst>
                <a:ext uri="{FF2B5EF4-FFF2-40B4-BE49-F238E27FC236}">
                  <a16:creationId xmlns:a16="http://schemas.microsoft.com/office/drawing/2014/main" id="{0737D1C4-F7D3-4005-BEE4-49B746E7CD0C}"/>
                </a:ext>
              </a:extLst>
            </p:cNvPr>
            <p:cNvSpPr/>
            <p:nvPr/>
          </p:nvSpPr>
          <p:spPr>
            <a:xfrm>
              <a:off x="305744" y="2288638"/>
              <a:ext cx="851589" cy="353840"/>
            </a:xfrm>
            <a:prstGeom prst="roundRect">
              <a:avLst/>
            </a:prstGeom>
            <a:ln w="28575">
              <a:solidFill>
                <a:srgbClr val="6699FF"/>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re</a:t>
              </a:r>
            </a:p>
          </p:txBody>
        </p:sp>
      </p:grpSp>
      <p:cxnSp>
        <p:nvCxnSpPr>
          <p:cNvPr id="3" name="Straight Connector 2">
            <a:extLst>
              <a:ext uri="{FF2B5EF4-FFF2-40B4-BE49-F238E27FC236}">
                <a16:creationId xmlns:a16="http://schemas.microsoft.com/office/drawing/2014/main" id="{AC82E83B-3813-4FE3-ADE4-A374AF11F389}"/>
              </a:ext>
            </a:extLst>
          </p:cNvPr>
          <p:cNvCxnSpPr>
            <a:endCxn id="8" idx="1"/>
          </p:cNvCxnSpPr>
          <p:nvPr/>
        </p:nvCxnSpPr>
        <p:spPr>
          <a:xfrm>
            <a:off x="3508330" y="2166425"/>
            <a:ext cx="1147373" cy="254486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E4695362-F411-473E-B845-04CE9BB6F866}"/>
              </a:ext>
            </a:extLst>
          </p:cNvPr>
          <p:cNvCxnSpPr>
            <a:stCxn id="14" idx="3"/>
            <a:endCxn id="17" idx="1"/>
          </p:cNvCxnSpPr>
          <p:nvPr/>
        </p:nvCxnSpPr>
        <p:spPr>
          <a:xfrm flipV="1">
            <a:off x="3508330" y="2134100"/>
            <a:ext cx="1160462" cy="86208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61A25B2F-B1D2-4708-A58A-135FCD653FF9}"/>
              </a:ext>
            </a:extLst>
          </p:cNvPr>
          <p:cNvCxnSpPr>
            <a:endCxn id="16" idx="1"/>
          </p:cNvCxnSpPr>
          <p:nvPr/>
        </p:nvCxnSpPr>
        <p:spPr>
          <a:xfrm flipV="1">
            <a:off x="3508330" y="2996180"/>
            <a:ext cx="1147374" cy="171510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427E9B0-9248-4CAD-BCFC-4F2057761726}"/>
              </a:ext>
            </a:extLst>
          </p:cNvPr>
          <p:cNvCxnSpPr>
            <a:stCxn id="15" idx="3"/>
            <a:endCxn id="18" idx="1"/>
          </p:cNvCxnSpPr>
          <p:nvPr/>
        </p:nvCxnSpPr>
        <p:spPr>
          <a:xfrm>
            <a:off x="3478730" y="3850846"/>
            <a:ext cx="1176972" cy="6937"/>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2669417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prefix can be added to the words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________code	          ________ grade</a:t>
            </a:r>
          </a:p>
          <a:p>
            <a:r>
              <a:rPr lang="en-GB" sz="2800" b="1" dirty="0">
                <a:solidFill>
                  <a:schemeClr val="tx1"/>
                </a:solidFill>
                <a:latin typeface="Century Gothic" panose="020B0502020202020204" pitchFamily="34" charset="0"/>
              </a:rPr>
              <a:t>________accelerate	 ________ bug</a:t>
            </a:r>
          </a:p>
          <a:p>
            <a:pPr algn="ct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9865739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prefix can be added to the words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r>
              <a:rPr lang="en-GB" sz="2800" b="1" dirty="0">
                <a:solidFill>
                  <a:srgbClr val="FF0000"/>
                </a:solidFill>
                <a:latin typeface="Century Gothic" panose="020B0502020202020204" pitchFamily="34" charset="0"/>
              </a:rPr>
              <a:t>          de</a:t>
            </a:r>
            <a:r>
              <a:rPr lang="en-GB" sz="2800" b="1" dirty="0">
                <a:solidFill>
                  <a:schemeClr val="tx1"/>
                </a:solidFill>
                <a:latin typeface="Century Gothic" panose="020B0502020202020204" pitchFamily="34" charset="0"/>
              </a:rPr>
              <a:t>code	                     </a:t>
            </a:r>
            <a:r>
              <a:rPr lang="en-GB" sz="2800" b="1" dirty="0">
                <a:solidFill>
                  <a:srgbClr val="FF0000"/>
                </a:solidFill>
                <a:latin typeface="Century Gothic" panose="020B0502020202020204" pitchFamily="34" charset="0"/>
              </a:rPr>
              <a:t>de</a:t>
            </a:r>
            <a:r>
              <a:rPr lang="en-GB" sz="2800" b="1" dirty="0">
                <a:solidFill>
                  <a:schemeClr val="tx1"/>
                </a:solidFill>
                <a:latin typeface="Century Gothic" panose="020B0502020202020204" pitchFamily="34" charset="0"/>
              </a:rPr>
              <a:t>grade</a:t>
            </a:r>
          </a:p>
          <a:p>
            <a:r>
              <a:rPr lang="en-GB" sz="2800" b="1" dirty="0">
                <a:solidFill>
                  <a:srgbClr val="FF0000"/>
                </a:solidFill>
                <a:latin typeface="Century Gothic" panose="020B0502020202020204" pitchFamily="34" charset="0"/>
              </a:rPr>
              <a:t>          de</a:t>
            </a:r>
            <a:r>
              <a:rPr lang="en-GB" sz="2800" b="1" dirty="0">
                <a:solidFill>
                  <a:schemeClr val="tx1"/>
                </a:solidFill>
                <a:latin typeface="Century Gothic" panose="020B0502020202020204" pitchFamily="34" charset="0"/>
              </a:rPr>
              <a:t>accelerate	            </a:t>
            </a:r>
            <a:r>
              <a:rPr lang="en-GB" sz="2800" b="1" dirty="0">
                <a:solidFill>
                  <a:srgbClr val="FF0000"/>
                </a:solidFill>
                <a:latin typeface="Century Gothic" panose="020B0502020202020204" pitchFamily="34" charset="0"/>
              </a:rPr>
              <a:t>de</a:t>
            </a:r>
            <a:r>
              <a:rPr lang="en-GB" sz="2800" b="1" dirty="0">
                <a:solidFill>
                  <a:schemeClr val="tx1"/>
                </a:solidFill>
                <a:latin typeface="Century Gothic" panose="020B0502020202020204" pitchFamily="34" charset="0"/>
              </a:rPr>
              <a:t>bug</a:t>
            </a:r>
          </a:p>
          <a:p>
            <a:endParaRPr lang="en-GB" sz="28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588371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all prefixes and suffixes that be added to the word ‘refine’.</a:t>
            </a:r>
          </a:p>
          <a:p>
            <a:endParaRPr lang="en-GB" sz="28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6" name="Group 5">
            <a:extLst>
              <a:ext uri="{FF2B5EF4-FFF2-40B4-BE49-F238E27FC236}">
                <a16:creationId xmlns:a16="http://schemas.microsoft.com/office/drawing/2014/main" id="{DCF6101D-DC30-4C71-B515-5F24514465C4}"/>
              </a:ext>
            </a:extLst>
          </p:cNvPr>
          <p:cNvGrpSpPr/>
          <p:nvPr/>
        </p:nvGrpSpPr>
        <p:grpSpPr>
          <a:xfrm>
            <a:off x="1444180" y="2357283"/>
            <a:ext cx="6255639" cy="1887452"/>
            <a:chOff x="521863" y="5443793"/>
            <a:chExt cx="2520343" cy="760436"/>
          </a:xfrm>
        </p:grpSpPr>
        <p:sp>
          <p:nvSpPr>
            <p:cNvPr id="7" name="Rounded Rectangle 34">
              <a:extLst>
                <a:ext uri="{FF2B5EF4-FFF2-40B4-BE49-F238E27FC236}">
                  <a16:creationId xmlns:a16="http://schemas.microsoft.com/office/drawing/2014/main" id="{A3A85E55-9E9B-488A-9BF3-079D37CDC4BB}"/>
                </a:ext>
              </a:extLst>
            </p:cNvPr>
            <p:cNvSpPr/>
            <p:nvPr/>
          </p:nvSpPr>
          <p:spPr>
            <a:xfrm>
              <a:off x="521863" y="5443793"/>
              <a:ext cx="548847" cy="291356"/>
            </a:xfrm>
            <a:prstGeom prst="roundRect">
              <a:avLst/>
            </a:prstGeom>
            <a:ln w="38100">
              <a:solidFill>
                <a:srgbClr val="6699FF"/>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latin typeface="Century Gothic" panose="020B0502020202020204" pitchFamily="34" charset="0"/>
                </a:rPr>
                <a:t>dis-</a:t>
              </a:r>
              <a:endParaRPr lang="en-GB" sz="2000" dirty="0"/>
            </a:p>
          </p:txBody>
        </p:sp>
        <p:sp>
          <p:nvSpPr>
            <p:cNvPr id="8" name="Rounded Rectangle 35">
              <a:extLst>
                <a:ext uri="{FF2B5EF4-FFF2-40B4-BE49-F238E27FC236}">
                  <a16:creationId xmlns:a16="http://schemas.microsoft.com/office/drawing/2014/main" id="{44C7DA84-0EE3-49A9-956C-2E2145C50FBC}"/>
                </a:ext>
              </a:extLst>
            </p:cNvPr>
            <p:cNvSpPr/>
            <p:nvPr/>
          </p:nvSpPr>
          <p:spPr>
            <a:xfrm>
              <a:off x="1179028" y="5443793"/>
              <a:ext cx="548847" cy="291356"/>
            </a:xfrm>
            <a:prstGeom prst="roundRect">
              <a:avLst/>
            </a:prstGeom>
            <a:ln w="38100">
              <a:solidFill>
                <a:srgbClr val="6699FF"/>
              </a:solidFill>
            </a:ln>
          </p:spPr>
          <p:style>
            <a:lnRef idx="2">
              <a:schemeClr val="accent6"/>
            </a:lnRef>
            <a:fillRef idx="1">
              <a:schemeClr val="lt1"/>
            </a:fillRef>
            <a:effectRef idx="0">
              <a:schemeClr val="accent6"/>
            </a:effectRef>
            <a:fontRef idx="minor">
              <a:schemeClr val="dk1"/>
            </a:fontRef>
          </p:style>
          <p:txBody>
            <a:bodyPr lIns="36000" rIns="36000" rtlCol="0" anchor="ctr"/>
            <a:lstStyle/>
            <a:p>
              <a:pPr algn="ctr"/>
              <a:r>
                <a:rPr lang="en-GB" sz="2000" b="1" dirty="0">
                  <a:latin typeface="Century Gothic" panose="020B0502020202020204" pitchFamily="34" charset="0"/>
                </a:rPr>
                <a:t>mis-</a:t>
              </a:r>
              <a:endParaRPr lang="en-GB" sz="2000" dirty="0"/>
            </a:p>
          </p:txBody>
        </p:sp>
        <p:sp>
          <p:nvSpPr>
            <p:cNvPr id="12" name="Rounded Rectangle 36">
              <a:extLst>
                <a:ext uri="{FF2B5EF4-FFF2-40B4-BE49-F238E27FC236}">
                  <a16:creationId xmlns:a16="http://schemas.microsoft.com/office/drawing/2014/main" id="{3F230343-23EB-49A9-B245-09C173E3A033}"/>
                </a:ext>
              </a:extLst>
            </p:cNvPr>
            <p:cNvSpPr/>
            <p:nvPr/>
          </p:nvSpPr>
          <p:spPr>
            <a:xfrm>
              <a:off x="1836193" y="5443793"/>
              <a:ext cx="548847" cy="291356"/>
            </a:xfrm>
            <a:prstGeom prst="roundRect">
              <a:avLst/>
            </a:prstGeom>
            <a:ln w="38100">
              <a:solidFill>
                <a:srgbClr val="6699FF"/>
              </a:solidFill>
            </a:ln>
          </p:spPr>
          <p:style>
            <a:lnRef idx="2">
              <a:schemeClr val="accent6"/>
            </a:lnRef>
            <a:fillRef idx="1">
              <a:schemeClr val="lt1"/>
            </a:fillRef>
            <a:effectRef idx="0">
              <a:schemeClr val="accent6"/>
            </a:effectRef>
            <a:fontRef idx="minor">
              <a:schemeClr val="dk1"/>
            </a:fontRef>
          </p:style>
          <p:txBody>
            <a:bodyPr lIns="0" rIns="0" rtlCol="0" anchor="ctr"/>
            <a:lstStyle/>
            <a:p>
              <a:pPr algn="ctr"/>
              <a:r>
                <a:rPr lang="en-GB" sz="2000" b="1" dirty="0">
                  <a:latin typeface="Century Gothic" panose="020B0502020202020204" pitchFamily="34" charset="0"/>
                </a:rPr>
                <a:t>over-</a:t>
              </a:r>
              <a:endParaRPr lang="en-GB" sz="2000" dirty="0"/>
            </a:p>
          </p:txBody>
        </p:sp>
        <p:sp>
          <p:nvSpPr>
            <p:cNvPr id="13" name="Rounded Rectangle 37">
              <a:extLst>
                <a:ext uri="{FF2B5EF4-FFF2-40B4-BE49-F238E27FC236}">
                  <a16:creationId xmlns:a16="http://schemas.microsoft.com/office/drawing/2014/main" id="{FBBF62C1-BCE8-419B-BCC9-CCDE3D754BE7}"/>
                </a:ext>
              </a:extLst>
            </p:cNvPr>
            <p:cNvSpPr/>
            <p:nvPr/>
          </p:nvSpPr>
          <p:spPr>
            <a:xfrm>
              <a:off x="2493359" y="5443793"/>
              <a:ext cx="548847" cy="291356"/>
            </a:xfrm>
            <a:prstGeom prst="roundRect">
              <a:avLst/>
            </a:prstGeom>
            <a:ln w="38100">
              <a:solidFill>
                <a:srgbClr val="6699FF"/>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latin typeface="Century Gothic" panose="020B0502020202020204" pitchFamily="34" charset="0"/>
                </a:rPr>
                <a:t>re-</a:t>
              </a:r>
              <a:endParaRPr lang="en-GB" sz="2000" dirty="0"/>
            </a:p>
          </p:txBody>
        </p:sp>
        <p:sp>
          <p:nvSpPr>
            <p:cNvPr id="14" name="Rounded Rectangle 38">
              <a:extLst>
                <a:ext uri="{FF2B5EF4-FFF2-40B4-BE49-F238E27FC236}">
                  <a16:creationId xmlns:a16="http://schemas.microsoft.com/office/drawing/2014/main" id="{762A020A-0E00-4BA3-8F66-52A709AE6597}"/>
                </a:ext>
              </a:extLst>
            </p:cNvPr>
            <p:cNvSpPr/>
            <p:nvPr/>
          </p:nvSpPr>
          <p:spPr>
            <a:xfrm>
              <a:off x="855605" y="5912853"/>
              <a:ext cx="548847" cy="291356"/>
            </a:xfrm>
            <a:prstGeom prst="roundRect">
              <a:avLst/>
            </a:prstGeom>
            <a:ln w="38100">
              <a:solidFill>
                <a:srgbClr val="6699FF"/>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latin typeface="Century Gothic" panose="020B0502020202020204" pitchFamily="34" charset="0"/>
                </a:rPr>
                <a:t>-</a:t>
              </a:r>
              <a:r>
                <a:rPr lang="en-GB" sz="2000" b="1" dirty="0" err="1">
                  <a:latin typeface="Century Gothic" panose="020B0502020202020204" pitchFamily="34" charset="0"/>
                </a:rPr>
                <a:t>ify</a:t>
              </a:r>
              <a:endParaRPr lang="en-GB" sz="2000" dirty="0"/>
            </a:p>
          </p:txBody>
        </p:sp>
        <p:sp>
          <p:nvSpPr>
            <p:cNvPr id="15" name="Rounded Rectangle 39">
              <a:extLst>
                <a:ext uri="{FF2B5EF4-FFF2-40B4-BE49-F238E27FC236}">
                  <a16:creationId xmlns:a16="http://schemas.microsoft.com/office/drawing/2014/main" id="{70A3BF09-E6EB-434C-857E-E7D662DAD13D}"/>
                </a:ext>
              </a:extLst>
            </p:cNvPr>
            <p:cNvSpPr/>
            <p:nvPr/>
          </p:nvSpPr>
          <p:spPr>
            <a:xfrm>
              <a:off x="1512770" y="5912853"/>
              <a:ext cx="548847" cy="291356"/>
            </a:xfrm>
            <a:prstGeom prst="roundRect">
              <a:avLst/>
            </a:prstGeom>
            <a:ln w="38100">
              <a:solidFill>
                <a:srgbClr val="6699FF"/>
              </a:solidFill>
            </a:ln>
          </p:spPr>
          <p:style>
            <a:lnRef idx="2">
              <a:schemeClr val="accent6"/>
            </a:lnRef>
            <a:fillRef idx="1">
              <a:schemeClr val="lt1"/>
            </a:fillRef>
            <a:effectRef idx="0">
              <a:schemeClr val="accent6"/>
            </a:effectRef>
            <a:fontRef idx="minor">
              <a:schemeClr val="dk1"/>
            </a:fontRef>
          </p:style>
          <p:txBody>
            <a:bodyPr lIns="0" rIns="0" rtlCol="0" anchor="ctr"/>
            <a:lstStyle/>
            <a:p>
              <a:pPr algn="ctr"/>
              <a:r>
                <a:rPr lang="en-GB" sz="2000" b="1" dirty="0">
                  <a:latin typeface="Century Gothic" panose="020B0502020202020204" pitchFamily="34" charset="0"/>
                </a:rPr>
                <a:t>-ment</a:t>
              </a:r>
              <a:endParaRPr lang="en-GB" sz="2000" dirty="0"/>
            </a:p>
          </p:txBody>
        </p:sp>
        <p:sp>
          <p:nvSpPr>
            <p:cNvPr id="16" name="Rounded Rectangle 40">
              <a:extLst>
                <a:ext uri="{FF2B5EF4-FFF2-40B4-BE49-F238E27FC236}">
                  <a16:creationId xmlns:a16="http://schemas.microsoft.com/office/drawing/2014/main" id="{4BD2E5F4-E932-4C6E-82C1-2797E9C97A27}"/>
                </a:ext>
              </a:extLst>
            </p:cNvPr>
            <p:cNvSpPr/>
            <p:nvPr/>
          </p:nvSpPr>
          <p:spPr>
            <a:xfrm>
              <a:off x="2169935" y="5912873"/>
              <a:ext cx="548847" cy="291356"/>
            </a:xfrm>
            <a:prstGeom prst="roundRect">
              <a:avLst/>
            </a:prstGeom>
            <a:ln w="38100">
              <a:solidFill>
                <a:srgbClr val="6699FF"/>
              </a:solidFill>
            </a:ln>
          </p:spPr>
          <p:style>
            <a:lnRef idx="2">
              <a:schemeClr val="accent6"/>
            </a:lnRef>
            <a:fillRef idx="1">
              <a:schemeClr val="lt1"/>
            </a:fillRef>
            <a:effectRef idx="0">
              <a:schemeClr val="accent6"/>
            </a:effectRef>
            <a:fontRef idx="minor">
              <a:schemeClr val="dk1"/>
            </a:fontRef>
          </p:style>
          <p:txBody>
            <a:bodyPr lIns="0" rIns="0" rtlCol="0" anchor="ctr"/>
            <a:lstStyle/>
            <a:p>
              <a:pPr algn="ctr"/>
              <a:r>
                <a:rPr lang="en-GB" sz="2000" b="1" dirty="0">
                  <a:latin typeface="Century Gothic" panose="020B0502020202020204" pitchFamily="34" charset="0"/>
                </a:rPr>
                <a:t>-ness</a:t>
              </a:r>
              <a:endParaRPr lang="en-GB" sz="2000" dirty="0"/>
            </a:p>
          </p:txBody>
        </p:sp>
      </p:grpSp>
    </p:spTree>
    <p:extLst>
      <p:ext uri="{BB962C8B-B14F-4D97-AF65-F5344CB8AC3E}">
        <p14:creationId xmlns:p14="http://schemas.microsoft.com/office/powerpoint/2010/main" val="35864134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all prefixes and suffixes that be added to the word ‘refine’.</a:t>
            </a:r>
          </a:p>
          <a:p>
            <a:endParaRPr lang="en-GB" sz="28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6" name="Group 5">
            <a:extLst>
              <a:ext uri="{FF2B5EF4-FFF2-40B4-BE49-F238E27FC236}">
                <a16:creationId xmlns:a16="http://schemas.microsoft.com/office/drawing/2014/main" id="{DCF6101D-DC30-4C71-B515-5F24514465C4}"/>
              </a:ext>
            </a:extLst>
          </p:cNvPr>
          <p:cNvGrpSpPr/>
          <p:nvPr/>
        </p:nvGrpSpPr>
        <p:grpSpPr>
          <a:xfrm>
            <a:off x="1444180" y="2357283"/>
            <a:ext cx="6255639" cy="1887452"/>
            <a:chOff x="521863" y="5443793"/>
            <a:chExt cx="2520343" cy="760436"/>
          </a:xfrm>
        </p:grpSpPr>
        <p:sp>
          <p:nvSpPr>
            <p:cNvPr id="7" name="Rounded Rectangle 34">
              <a:extLst>
                <a:ext uri="{FF2B5EF4-FFF2-40B4-BE49-F238E27FC236}">
                  <a16:creationId xmlns:a16="http://schemas.microsoft.com/office/drawing/2014/main" id="{A3A85E55-9E9B-488A-9BF3-079D37CDC4BB}"/>
                </a:ext>
              </a:extLst>
            </p:cNvPr>
            <p:cNvSpPr/>
            <p:nvPr/>
          </p:nvSpPr>
          <p:spPr>
            <a:xfrm>
              <a:off x="521863" y="5443793"/>
              <a:ext cx="548847" cy="291356"/>
            </a:xfrm>
            <a:prstGeom prst="roundRect">
              <a:avLst/>
            </a:prstGeom>
            <a:ln w="38100">
              <a:solidFill>
                <a:schemeClr val="bg1">
                  <a:lumMod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solidFill>
                    <a:schemeClr val="bg1">
                      <a:lumMod val="50000"/>
                    </a:schemeClr>
                  </a:solidFill>
                  <a:latin typeface="Century Gothic" panose="020B0502020202020204" pitchFamily="34" charset="0"/>
                </a:rPr>
                <a:t>dis-</a:t>
              </a:r>
              <a:endParaRPr lang="en-GB" sz="2000" dirty="0">
                <a:solidFill>
                  <a:schemeClr val="bg1">
                    <a:lumMod val="50000"/>
                  </a:schemeClr>
                </a:solidFill>
              </a:endParaRPr>
            </a:p>
          </p:txBody>
        </p:sp>
        <p:sp>
          <p:nvSpPr>
            <p:cNvPr id="8" name="Rounded Rectangle 35">
              <a:extLst>
                <a:ext uri="{FF2B5EF4-FFF2-40B4-BE49-F238E27FC236}">
                  <a16:creationId xmlns:a16="http://schemas.microsoft.com/office/drawing/2014/main" id="{44C7DA84-0EE3-49A9-956C-2E2145C50FBC}"/>
                </a:ext>
              </a:extLst>
            </p:cNvPr>
            <p:cNvSpPr/>
            <p:nvPr/>
          </p:nvSpPr>
          <p:spPr>
            <a:xfrm>
              <a:off x="1179028" y="5443793"/>
              <a:ext cx="548847" cy="291356"/>
            </a:xfrm>
            <a:prstGeom prst="roundRect">
              <a:avLst/>
            </a:prstGeom>
            <a:ln w="38100">
              <a:solidFill>
                <a:schemeClr val="bg1">
                  <a:lumMod val="50000"/>
                </a:schemeClr>
              </a:solidFill>
            </a:ln>
          </p:spPr>
          <p:style>
            <a:lnRef idx="2">
              <a:schemeClr val="accent6"/>
            </a:lnRef>
            <a:fillRef idx="1">
              <a:schemeClr val="lt1"/>
            </a:fillRef>
            <a:effectRef idx="0">
              <a:schemeClr val="accent6"/>
            </a:effectRef>
            <a:fontRef idx="minor">
              <a:schemeClr val="dk1"/>
            </a:fontRef>
          </p:style>
          <p:txBody>
            <a:bodyPr lIns="36000" rIns="36000" rtlCol="0" anchor="ctr"/>
            <a:lstStyle/>
            <a:p>
              <a:pPr algn="ctr"/>
              <a:r>
                <a:rPr lang="en-GB" sz="2000" b="1" dirty="0">
                  <a:solidFill>
                    <a:schemeClr val="bg1">
                      <a:lumMod val="50000"/>
                    </a:schemeClr>
                  </a:solidFill>
                  <a:latin typeface="Century Gothic" panose="020B0502020202020204" pitchFamily="34" charset="0"/>
                </a:rPr>
                <a:t>mis-</a:t>
              </a:r>
              <a:endParaRPr lang="en-GB" sz="2000" dirty="0">
                <a:solidFill>
                  <a:schemeClr val="bg1">
                    <a:lumMod val="50000"/>
                  </a:schemeClr>
                </a:solidFill>
              </a:endParaRPr>
            </a:p>
          </p:txBody>
        </p:sp>
        <p:sp>
          <p:nvSpPr>
            <p:cNvPr id="12" name="Rounded Rectangle 36">
              <a:extLst>
                <a:ext uri="{FF2B5EF4-FFF2-40B4-BE49-F238E27FC236}">
                  <a16:creationId xmlns:a16="http://schemas.microsoft.com/office/drawing/2014/main" id="{3F230343-23EB-49A9-B245-09C173E3A033}"/>
                </a:ext>
              </a:extLst>
            </p:cNvPr>
            <p:cNvSpPr/>
            <p:nvPr/>
          </p:nvSpPr>
          <p:spPr>
            <a:xfrm>
              <a:off x="1836193" y="5443793"/>
              <a:ext cx="548847" cy="291356"/>
            </a:xfrm>
            <a:prstGeom prst="roundRect">
              <a:avLst/>
            </a:prstGeom>
            <a:ln w="38100">
              <a:solidFill>
                <a:srgbClr val="6699FF"/>
              </a:solidFill>
            </a:ln>
          </p:spPr>
          <p:style>
            <a:lnRef idx="2">
              <a:schemeClr val="accent6"/>
            </a:lnRef>
            <a:fillRef idx="1">
              <a:schemeClr val="lt1"/>
            </a:fillRef>
            <a:effectRef idx="0">
              <a:schemeClr val="accent6"/>
            </a:effectRef>
            <a:fontRef idx="minor">
              <a:schemeClr val="dk1"/>
            </a:fontRef>
          </p:style>
          <p:txBody>
            <a:bodyPr lIns="0" rIns="0" rtlCol="0" anchor="ctr"/>
            <a:lstStyle/>
            <a:p>
              <a:pPr algn="ctr"/>
              <a:r>
                <a:rPr lang="en-GB" sz="2000" b="1" dirty="0">
                  <a:latin typeface="Century Gothic" panose="020B0502020202020204" pitchFamily="34" charset="0"/>
                </a:rPr>
                <a:t>over-</a:t>
              </a:r>
              <a:endParaRPr lang="en-GB" sz="2000" dirty="0"/>
            </a:p>
          </p:txBody>
        </p:sp>
        <p:sp>
          <p:nvSpPr>
            <p:cNvPr id="13" name="Rounded Rectangle 37">
              <a:extLst>
                <a:ext uri="{FF2B5EF4-FFF2-40B4-BE49-F238E27FC236}">
                  <a16:creationId xmlns:a16="http://schemas.microsoft.com/office/drawing/2014/main" id="{FBBF62C1-BCE8-419B-BCC9-CCDE3D754BE7}"/>
                </a:ext>
              </a:extLst>
            </p:cNvPr>
            <p:cNvSpPr/>
            <p:nvPr/>
          </p:nvSpPr>
          <p:spPr>
            <a:xfrm>
              <a:off x="2493359" y="5443793"/>
              <a:ext cx="548847" cy="291356"/>
            </a:xfrm>
            <a:prstGeom prst="roundRect">
              <a:avLst/>
            </a:prstGeom>
            <a:ln w="38100">
              <a:solidFill>
                <a:srgbClr val="6699FF"/>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latin typeface="Century Gothic" panose="020B0502020202020204" pitchFamily="34" charset="0"/>
                </a:rPr>
                <a:t>re-</a:t>
              </a:r>
              <a:endParaRPr lang="en-GB" sz="2000" dirty="0"/>
            </a:p>
          </p:txBody>
        </p:sp>
        <p:sp>
          <p:nvSpPr>
            <p:cNvPr id="14" name="Rounded Rectangle 38">
              <a:extLst>
                <a:ext uri="{FF2B5EF4-FFF2-40B4-BE49-F238E27FC236}">
                  <a16:creationId xmlns:a16="http://schemas.microsoft.com/office/drawing/2014/main" id="{762A020A-0E00-4BA3-8F66-52A709AE6597}"/>
                </a:ext>
              </a:extLst>
            </p:cNvPr>
            <p:cNvSpPr/>
            <p:nvPr/>
          </p:nvSpPr>
          <p:spPr>
            <a:xfrm>
              <a:off x="855605" y="5912853"/>
              <a:ext cx="548847" cy="291356"/>
            </a:xfrm>
            <a:prstGeom prst="roundRect">
              <a:avLst/>
            </a:prstGeom>
            <a:ln w="38100">
              <a:solidFill>
                <a:schemeClr val="bg1">
                  <a:lumMod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solidFill>
                    <a:schemeClr val="bg1">
                      <a:lumMod val="50000"/>
                    </a:schemeClr>
                  </a:solidFill>
                  <a:latin typeface="Century Gothic" panose="020B0502020202020204" pitchFamily="34" charset="0"/>
                </a:rPr>
                <a:t>-</a:t>
              </a:r>
              <a:r>
                <a:rPr lang="en-GB" sz="2000" b="1" dirty="0" err="1">
                  <a:solidFill>
                    <a:schemeClr val="bg1">
                      <a:lumMod val="50000"/>
                    </a:schemeClr>
                  </a:solidFill>
                  <a:latin typeface="Century Gothic" panose="020B0502020202020204" pitchFamily="34" charset="0"/>
                </a:rPr>
                <a:t>ify</a:t>
              </a:r>
              <a:endParaRPr lang="en-GB" sz="2000" dirty="0">
                <a:solidFill>
                  <a:schemeClr val="bg1">
                    <a:lumMod val="50000"/>
                  </a:schemeClr>
                </a:solidFill>
              </a:endParaRPr>
            </a:p>
          </p:txBody>
        </p:sp>
        <p:sp>
          <p:nvSpPr>
            <p:cNvPr id="15" name="Rounded Rectangle 39">
              <a:extLst>
                <a:ext uri="{FF2B5EF4-FFF2-40B4-BE49-F238E27FC236}">
                  <a16:creationId xmlns:a16="http://schemas.microsoft.com/office/drawing/2014/main" id="{70A3BF09-E6EB-434C-857E-E7D662DAD13D}"/>
                </a:ext>
              </a:extLst>
            </p:cNvPr>
            <p:cNvSpPr/>
            <p:nvPr/>
          </p:nvSpPr>
          <p:spPr>
            <a:xfrm>
              <a:off x="1512770" y="5912853"/>
              <a:ext cx="548847" cy="291356"/>
            </a:xfrm>
            <a:prstGeom prst="roundRect">
              <a:avLst/>
            </a:prstGeom>
            <a:ln w="38100">
              <a:solidFill>
                <a:srgbClr val="6699FF"/>
              </a:solidFill>
            </a:ln>
          </p:spPr>
          <p:style>
            <a:lnRef idx="2">
              <a:schemeClr val="accent6"/>
            </a:lnRef>
            <a:fillRef idx="1">
              <a:schemeClr val="lt1"/>
            </a:fillRef>
            <a:effectRef idx="0">
              <a:schemeClr val="accent6"/>
            </a:effectRef>
            <a:fontRef idx="minor">
              <a:schemeClr val="dk1"/>
            </a:fontRef>
          </p:style>
          <p:txBody>
            <a:bodyPr lIns="0" rIns="0" rtlCol="0" anchor="ctr"/>
            <a:lstStyle/>
            <a:p>
              <a:pPr algn="ctr"/>
              <a:r>
                <a:rPr lang="en-GB" sz="2000" b="1" dirty="0">
                  <a:latin typeface="Century Gothic" panose="020B0502020202020204" pitchFamily="34" charset="0"/>
                </a:rPr>
                <a:t>-ment</a:t>
              </a:r>
              <a:endParaRPr lang="en-GB" sz="2000" dirty="0"/>
            </a:p>
          </p:txBody>
        </p:sp>
        <p:sp>
          <p:nvSpPr>
            <p:cNvPr id="16" name="Rounded Rectangle 40">
              <a:extLst>
                <a:ext uri="{FF2B5EF4-FFF2-40B4-BE49-F238E27FC236}">
                  <a16:creationId xmlns:a16="http://schemas.microsoft.com/office/drawing/2014/main" id="{4BD2E5F4-E932-4C6E-82C1-2797E9C97A27}"/>
                </a:ext>
              </a:extLst>
            </p:cNvPr>
            <p:cNvSpPr/>
            <p:nvPr/>
          </p:nvSpPr>
          <p:spPr>
            <a:xfrm>
              <a:off x="2169935" y="5912873"/>
              <a:ext cx="548847" cy="291356"/>
            </a:xfrm>
            <a:prstGeom prst="roundRect">
              <a:avLst/>
            </a:prstGeom>
            <a:ln w="38100">
              <a:solidFill>
                <a:schemeClr val="bg1">
                  <a:lumMod val="50000"/>
                </a:schemeClr>
              </a:solidFill>
            </a:ln>
          </p:spPr>
          <p:style>
            <a:lnRef idx="2">
              <a:schemeClr val="accent6"/>
            </a:lnRef>
            <a:fillRef idx="1">
              <a:schemeClr val="lt1"/>
            </a:fillRef>
            <a:effectRef idx="0">
              <a:schemeClr val="accent6"/>
            </a:effectRef>
            <a:fontRef idx="minor">
              <a:schemeClr val="dk1"/>
            </a:fontRef>
          </p:style>
          <p:txBody>
            <a:bodyPr lIns="0" rIns="0" rtlCol="0" anchor="ctr"/>
            <a:lstStyle/>
            <a:p>
              <a:pPr algn="ctr"/>
              <a:r>
                <a:rPr lang="en-GB" sz="2000" b="1" dirty="0">
                  <a:solidFill>
                    <a:schemeClr val="bg1">
                      <a:lumMod val="50000"/>
                    </a:schemeClr>
                  </a:solidFill>
                  <a:latin typeface="Century Gothic" panose="020B0502020202020204" pitchFamily="34" charset="0"/>
                </a:rPr>
                <a:t>-ness</a:t>
              </a:r>
              <a:endParaRPr lang="en-GB" sz="2000" dirty="0">
                <a:solidFill>
                  <a:schemeClr val="bg1">
                    <a:lumMod val="50000"/>
                  </a:schemeClr>
                </a:solidFill>
              </a:endParaRPr>
            </a:p>
          </p:txBody>
        </p:sp>
      </p:grpSp>
      <p:sp>
        <p:nvSpPr>
          <p:cNvPr id="2" name="Oval 1">
            <a:extLst>
              <a:ext uri="{FF2B5EF4-FFF2-40B4-BE49-F238E27FC236}">
                <a16:creationId xmlns:a16="http://schemas.microsoft.com/office/drawing/2014/main" id="{953FA63A-203D-4299-A3E6-DA5EBC186C6C}"/>
              </a:ext>
            </a:extLst>
          </p:cNvPr>
          <p:cNvSpPr/>
          <p:nvPr/>
        </p:nvSpPr>
        <p:spPr>
          <a:xfrm>
            <a:off x="4603543" y="2288131"/>
            <a:ext cx="1573530" cy="88712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7B573CC2-023A-4BAA-83E7-D09577E69FFA}"/>
              </a:ext>
            </a:extLst>
          </p:cNvPr>
          <p:cNvSpPr/>
          <p:nvPr/>
        </p:nvSpPr>
        <p:spPr>
          <a:xfrm>
            <a:off x="6234665" y="2288131"/>
            <a:ext cx="1573530" cy="88712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5972CDA2-3082-4E68-8620-FA6D45040E37}"/>
              </a:ext>
            </a:extLst>
          </p:cNvPr>
          <p:cNvSpPr/>
          <p:nvPr/>
        </p:nvSpPr>
        <p:spPr>
          <a:xfrm>
            <a:off x="3785234" y="3456718"/>
            <a:ext cx="1573530" cy="88712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346568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Change these nouns into verbs by using the suffixes –</a:t>
            </a:r>
            <a:r>
              <a:rPr lang="en-GB" sz="2000" b="1" dirty="0" err="1">
                <a:solidFill>
                  <a:schemeClr val="tx1"/>
                </a:solidFill>
                <a:latin typeface="Century Gothic" panose="020B0502020202020204" pitchFamily="34" charset="0"/>
              </a:rPr>
              <a:t>ify</a:t>
            </a:r>
            <a:r>
              <a:rPr lang="en-GB" sz="2000" b="1" dirty="0">
                <a:solidFill>
                  <a:schemeClr val="tx1"/>
                </a:solidFill>
                <a:latin typeface="Century Gothic" panose="020B0502020202020204" pitchFamily="34" charset="0"/>
              </a:rPr>
              <a:t>, -</a:t>
            </a:r>
            <a:r>
              <a:rPr lang="en-GB" sz="2000" b="1" dirty="0" err="1">
                <a:solidFill>
                  <a:schemeClr val="tx1"/>
                </a:solidFill>
                <a:latin typeface="Century Gothic" panose="020B0502020202020204" pitchFamily="34" charset="0"/>
              </a:rPr>
              <a:t>ise</a:t>
            </a:r>
            <a:r>
              <a:rPr lang="en-GB" sz="2000" b="1" dirty="0">
                <a:solidFill>
                  <a:schemeClr val="tx1"/>
                </a:solidFill>
                <a:latin typeface="Century Gothic" panose="020B0502020202020204" pitchFamily="34" charset="0"/>
              </a:rPr>
              <a:t>, -</a:t>
            </a:r>
            <a:r>
              <a:rPr lang="en-GB" sz="2000" b="1" dirty="0" err="1">
                <a:solidFill>
                  <a:schemeClr val="tx1"/>
                </a:solidFill>
                <a:latin typeface="Century Gothic" panose="020B0502020202020204" pitchFamily="34" charset="0"/>
              </a:rPr>
              <a:t>en</a:t>
            </a:r>
            <a:r>
              <a:rPr lang="en-GB" sz="2000" b="1" dirty="0">
                <a:solidFill>
                  <a:schemeClr val="tx1"/>
                </a:solidFill>
                <a:latin typeface="Century Gothic" panose="020B0502020202020204" pitchFamily="34" charset="0"/>
              </a:rPr>
              <a:t> or –ate. </a:t>
            </a:r>
          </a:p>
          <a:p>
            <a:endParaRPr lang="en-GB" sz="28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17" name="Table 16">
            <a:extLst>
              <a:ext uri="{FF2B5EF4-FFF2-40B4-BE49-F238E27FC236}">
                <a16:creationId xmlns:a16="http://schemas.microsoft.com/office/drawing/2014/main" id="{08E3D96F-C42A-4259-A817-5A16FD361843}"/>
              </a:ext>
            </a:extLst>
          </p:cNvPr>
          <p:cNvGraphicFramePr>
            <a:graphicFrameLocks noGrp="1"/>
          </p:cNvGraphicFramePr>
          <p:nvPr>
            <p:extLst>
              <p:ext uri="{D42A27DB-BD31-4B8C-83A1-F6EECF244321}">
                <p14:modId xmlns:p14="http://schemas.microsoft.com/office/powerpoint/2010/main" val="251972126"/>
              </p:ext>
            </p:extLst>
          </p:nvPr>
        </p:nvGraphicFramePr>
        <p:xfrm>
          <a:off x="2458031" y="1981200"/>
          <a:ext cx="4227938" cy="3301980"/>
        </p:xfrm>
        <a:graphic>
          <a:graphicData uri="http://schemas.openxmlformats.org/drawingml/2006/table">
            <a:tbl>
              <a:tblPr firstRow="1" bandRow="1">
                <a:tableStyleId>{5940675A-B579-460E-94D1-54222C63F5DA}</a:tableStyleId>
              </a:tblPr>
              <a:tblGrid>
                <a:gridCol w="2113969">
                  <a:extLst>
                    <a:ext uri="{9D8B030D-6E8A-4147-A177-3AD203B41FA5}">
                      <a16:colId xmlns:a16="http://schemas.microsoft.com/office/drawing/2014/main" val="2607263177"/>
                    </a:ext>
                  </a:extLst>
                </a:gridCol>
                <a:gridCol w="2113969">
                  <a:extLst>
                    <a:ext uri="{9D8B030D-6E8A-4147-A177-3AD203B41FA5}">
                      <a16:colId xmlns:a16="http://schemas.microsoft.com/office/drawing/2014/main" val="629616478"/>
                    </a:ext>
                  </a:extLst>
                </a:gridCol>
              </a:tblGrid>
              <a:tr h="550330">
                <a:tc>
                  <a:txBody>
                    <a:bodyPr/>
                    <a:lstStyle/>
                    <a:p>
                      <a:pPr algn="ctr"/>
                      <a:r>
                        <a:rPr lang="en-GB" sz="2000" b="1" dirty="0">
                          <a:latin typeface="Century Gothic" panose="020B0502020202020204" pitchFamily="34" charset="0"/>
                        </a:rPr>
                        <a:t>Noun</a:t>
                      </a:r>
                    </a:p>
                  </a:txBody>
                  <a:tcPr marL="0" marR="0" marT="0" marB="0" anchor="ctr">
                    <a:solidFill>
                      <a:schemeClr val="bg1"/>
                    </a:solidFill>
                  </a:tcPr>
                </a:tc>
                <a:tc>
                  <a:txBody>
                    <a:bodyPr/>
                    <a:lstStyle/>
                    <a:p>
                      <a:pPr algn="ctr"/>
                      <a:r>
                        <a:rPr lang="en-GB" sz="2000" b="1" dirty="0">
                          <a:latin typeface="Century Gothic" panose="020B0502020202020204" pitchFamily="34" charset="0"/>
                        </a:rPr>
                        <a:t>Verb</a:t>
                      </a:r>
                    </a:p>
                  </a:txBody>
                  <a:tcPr marL="0" marR="0" marT="0" marB="0" anchor="ctr">
                    <a:solidFill>
                      <a:schemeClr val="bg1"/>
                    </a:solidFill>
                  </a:tcPr>
                </a:tc>
                <a:extLst>
                  <a:ext uri="{0D108BD9-81ED-4DB2-BD59-A6C34878D82A}">
                    <a16:rowId xmlns:a16="http://schemas.microsoft.com/office/drawing/2014/main" val="2226243438"/>
                  </a:ext>
                </a:extLst>
              </a:tr>
              <a:tr h="550330">
                <a:tc>
                  <a:txBody>
                    <a:bodyPr/>
                    <a:lstStyle/>
                    <a:p>
                      <a:pPr algn="ctr"/>
                      <a:r>
                        <a:rPr lang="en-GB" sz="2000" b="1" dirty="0">
                          <a:latin typeface="Century Gothic" panose="020B0502020202020204" pitchFamily="34" charset="0"/>
                        </a:rPr>
                        <a:t>colon</a:t>
                      </a:r>
                    </a:p>
                  </a:txBody>
                  <a:tcPr marL="0" marR="0" marT="0" marB="0" anchor="c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773733613"/>
                  </a:ext>
                </a:extLst>
              </a:tr>
              <a:tr h="550330">
                <a:tc>
                  <a:txBody>
                    <a:bodyPr/>
                    <a:lstStyle/>
                    <a:p>
                      <a:pPr algn="ctr"/>
                      <a:r>
                        <a:rPr lang="en-GB" sz="2000" b="1" dirty="0">
                          <a:latin typeface="Century Gothic" panose="020B0502020202020204" pitchFamily="34" charset="0"/>
                        </a:rPr>
                        <a:t>fortune</a:t>
                      </a:r>
                    </a:p>
                  </a:txBody>
                  <a:tcPr marL="0" marR="0" marT="0" marB="0" anchor="c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2861900020"/>
                  </a:ext>
                </a:extLst>
              </a:tr>
              <a:tr h="550330">
                <a:tc>
                  <a:txBody>
                    <a:bodyPr/>
                    <a:lstStyle/>
                    <a:p>
                      <a:pPr algn="ctr"/>
                      <a:r>
                        <a:rPr lang="en-GB" sz="2000" b="1" dirty="0">
                          <a:latin typeface="Century Gothic" panose="020B0502020202020204" pitchFamily="34" charset="0"/>
                        </a:rPr>
                        <a:t>dark</a:t>
                      </a:r>
                    </a:p>
                  </a:txBody>
                  <a:tcPr marL="0" marR="0" marT="0" marB="0" anchor="c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1330467652"/>
                  </a:ext>
                </a:extLst>
              </a:tr>
              <a:tr h="550330">
                <a:tc>
                  <a:txBody>
                    <a:bodyPr/>
                    <a:lstStyle/>
                    <a:p>
                      <a:pPr algn="ctr"/>
                      <a:r>
                        <a:rPr lang="en-GB" sz="2000" b="1" dirty="0">
                          <a:latin typeface="Century Gothic" panose="020B0502020202020204" pitchFamily="34" charset="0"/>
                        </a:rPr>
                        <a:t>person</a:t>
                      </a:r>
                    </a:p>
                  </a:txBody>
                  <a:tcPr marL="0" marR="0" marT="0" marB="0" anchor="c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1878305899"/>
                  </a:ext>
                </a:extLst>
              </a:tr>
              <a:tr h="550330">
                <a:tc>
                  <a:txBody>
                    <a:bodyPr/>
                    <a:lstStyle/>
                    <a:p>
                      <a:pPr algn="ctr"/>
                      <a:r>
                        <a:rPr lang="en-GB" sz="2000" b="1" dirty="0">
                          <a:latin typeface="Century Gothic" panose="020B0502020202020204" pitchFamily="34" charset="0"/>
                        </a:rPr>
                        <a:t>intense</a:t>
                      </a:r>
                    </a:p>
                  </a:txBody>
                  <a:tcPr marL="0" marR="0" marT="0" marB="0" anchor="c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2269346591"/>
                  </a:ext>
                </a:extLst>
              </a:tr>
            </a:tbl>
          </a:graphicData>
        </a:graphic>
      </p:graphicFrame>
    </p:spTree>
    <p:extLst>
      <p:ext uri="{BB962C8B-B14F-4D97-AF65-F5344CB8AC3E}">
        <p14:creationId xmlns:p14="http://schemas.microsoft.com/office/powerpoint/2010/main" val="2242361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Change these nouns into verbs by using the suffixes –</a:t>
            </a:r>
            <a:r>
              <a:rPr lang="en-GB" sz="2000" b="1" dirty="0" err="1">
                <a:solidFill>
                  <a:schemeClr val="tx1"/>
                </a:solidFill>
                <a:latin typeface="Century Gothic" panose="020B0502020202020204" pitchFamily="34" charset="0"/>
              </a:rPr>
              <a:t>ify</a:t>
            </a:r>
            <a:r>
              <a:rPr lang="en-GB" sz="2000" b="1" dirty="0">
                <a:solidFill>
                  <a:schemeClr val="tx1"/>
                </a:solidFill>
                <a:latin typeface="Century Gothic" panose="020B0502020202020204" pitchFamily="34" charset="0"/>
              </a:rPr>
              <a:t>, -</a:t>
            </a:r>
            <a:r>
              <a:rPr lang="en-GB" sz="2000" b="1" dirty="0" err="1">
                <a:solidFill>
                  <a:schemeClr val="tx1"/>
                </a:solidFill>
                <a:latin typeface="Century Gothic" panose="020B0502020202020204" pitchFamily="34" charset="0"/>
              </a:rPr>
              <a:t>ise</a:t>
            </a:r>
            <a:r>
              <a:rPr lang="en-GB" sz="2000" b="1" dirty="0">
                <a:solidFill>
                  <a:schemeClr val="tx1"/>
                </a:solidFill>
                <a:latin typeface="Century Gothic" panose="020B0502020202020204" pitchFamily="34" charset="0"/>
              </a:rPr>
              <a:t>, -</a:t>
            </a:r>
            <a:r>
              <a:rPr lang="en-GB" sz="2000" b="1" dirty="0" err="1">
                <a:solidFill>
                  <a:schemeClr val="tx1"/>
                </a:solidFill>
                <a:latin typeface="Century Gothic" panose="020B0502020202020204" pitchFamily="34" charset="0"/>
              </a:rPr>
              <a:t>en</a:t>
            </a:r>
            <a:r>
              <a:rPr lang="en-GB" sz="2000" b="1" dirty="0">
                <a:solidFill>
                  <a:schemeClr val="tx1"/>
                </a:solidFill>
                <a:latin typeface="Century Gothic" panose="020B0502020202020204" pitchFamily="34" charset="0"/>
              </a:rPr>
              <a:t> or –ate. </a:t>
            </a:r>
          </a:p>
          <a:p>
            <a:endParaRPr lang="en-GB" sz="28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17" name="Table 16">
            <a:extLst>
              <a:ext uri="{FF2B5EF4-FFF2-40B4-BE49-F238E27FC236}">
                <a16:creationId xmlns:a16="http://schemas.microsoft.com/office/drawing/2014/main" id="{08E3D96F-C42A-4259-A817-5A16FD361843}"/>
              </a:ext>
            </a:extLst>
          </p:cNvPr>
          <p:cNvGraphicFramePr>
            <a:graphicFrameLocks noGrp="1"/>
          </p:cNvGraphicFramePr>
          <p:nvPr>
            <p:extLst>
              <p:ext uri="{D42A27DB-BD31-4B8C-83A1-F6EECF244321}">
                <p14:modId xmlns:p14="http://schemas.microsoft.com/office/powerpoint/2010/main" val="2657001421"/>
              </p:ext>
            </p:extLst>
          </p:nvPr>
        </p:nvGraphicFramePr>
        <p:xfrm>
          <a:off x="2458031" y="1981200"/>
          <a:ext cx="4227938" cy="3301980"/>
        </p:xfrm>
        <a:graphic>
          <a:graphicData uri="http://schemas.openxmlformats.org/drawingml/2006/table">
            <a:tbl>
              <a:tblPr firstRow="1" bandRow="1">
                <a:tableStyleId>{5940675A-B579-460E-94D1-54222C63F5DA}</a:tableStyleId>
              </a:tblPr>
              <a:tblGrid>
                <a:gridCol w="2113969">
                  <a:extLst>
                    <a:ext uri="{9D8B030D-6E8A-4147-A177-3AD203B41FA5}">
                      <a16:colId xmlns:a16="http://schemas.microsoft.com/office/drawing/2014/main" val="2607263177"/>
                    </a:ext>
                  </a:extLst>
                </a:gridCol>
                <a:gridCol w="2113969">
                  <a:extLst>
                    <a:ext uri="{9D8B030D-6E8A-4147-A177-3AD203B41FA5}">
                      <a16:colId xmlns:a16="http://schemas.microsoft.com/office/drawing/2014/main" val="629616478"/>
                    </a:ext>
                  </a:extLst>
                </a:gridCol>
              </a:tblGrid>
              <a:tr h="550330">
                <a:tc>
                  <a:txBody>
                    <a:bodyPr/>
                    <a:lstStyle/>
                    <a:p>
                      <a:pPr algn="ctr"/>
                      <a:r>
                        <a:rPr lang="en-GB" sz="2000" b="1" dirty="0">
                          <a:latin typeface="Century Gothic" panose="020B0502020202020204" pitchFamily="34" charset="0"/>
                        </a:rPr>
                        <a:t>Noun</a:t>
                      </a:r>
                    </a:p>
                  </a:txBody>
                  <a:tcPr marL="0" marR="0" marT="0" marB="0" anchor="ctr">
                    <a:solidFill>
                      <a:schemeClr val="bg1"/>
                    </a:solidFill>
                  </a:tcPr>
                </a:tc>
                <a:tc>
                  <a:txBody>
                    <a:bodyPr/>
                    <a:lstStyle/>
                    <a:p>
                      <a:pPr algn="ctr"/>
                      <a:r>
                        <a:rPr lang="en-GB" sz="2000" b="1" dirty="0">
                          <a:latin typeface="Century Gothic" panose="020B0502020202020204" pitchFamily="34" charset="0"/>
                        </a:rPr>
                        <a:t>Verb</a:t>
                      </a:r>
                    </a:p>
                  </a:txBody>
                  <a:tcPr marL="0" marR="0" marT="0" marB="0" anchor="ctr">
                    <a:solidFill>
                      <a:schemeClr val="bg1"/>
                    </a:solidFill>
                  </a:tcPr>
                </a:tc>
                <a:extLst>
                  <a:ext uri="{0D108BD9-81ED-4DB2-BD59-A6C34878D82A}">
                    <a16:rowId xmlns:a16="http://schemas.microsoft.com/office/drawing/2014/main" val="2226243438"/>
                  </a:ext>
                </a:extLst>
              </a:tr>
              <a:tr h="550330">
                <a:tc>
                  <a:txBody>
                    <a:bodyPr/>
                    <a:lstStyle/>
                    <a:p>
                      <a:pPr algn="ctr"/>
                      <a:r>
                        <a:rPr lang="en-GB" sz="2000" b="1" dirty="0">
                          <a:latin typeface="Century Gothic" panose="020B0502020202020204" pitchFamily="34" charset="0"/>
                        </a:rPr>
                        <a:t>colon</a:t>
                      </a:r>
                    </a:p>
                  </a:txBody>
                  <a:tcPr marL="0" marR="0" marT="0" marB="0" anchor="ctr">
                    <a:solidFill>
                      <a:schemeClr val="bg1"/>
                    </a:solidFill>
                  </a:tcPr>
                </a:tc>
                <a:tc>
                  <a:txBody>
                    <a:bodyPr/>
                    <a:lstStyle/>
                    <a:p>
                      <a:pPr algn="ctr"/>
                      <a:r>
                        <a:rPr lang="en-GB" sz="2000" b="1" dirty="0">
                          <a:solidFill>
                            <a:srgbClr val="FF0000"/>
                          </a:solidFill>
                          <a:latin typeface="Century Gothic" panose="020B0502020202020204" pitchFamily="34" charset="0"/>
                        </a:rPr>
                        <a:t>colonise</a:t>
                      </a:r>
                    </a:p>
                  </a:txBody>
                  <a:tcPr marL="0" marR="0" marT="0" marB="0" anchor="ctr">
                    <a:solidFill>
                      <a:schemeClr val="bg1"/>
                    </a:solidFill>
                  </a:tcPr>
                </a:tc>
                <a:extLst>
                  <a:ext uri="{0D108BD9-81ED-4DB2-BD59-A6C34878D82A}">
                    <a16:rowId xmlns:a16="http://schemas.microsoft.com/office/drawing/2014/main" val="773733613"/>
                  </a:ext>
                </a:extLst>
              </a:tr>
              <a:tr h="550330">
                <a:tc>
                  <a:txBody>
                    <a:bodyPr/>
                    <a:lstStyle/>
                    <a:p>
                      <a:pPr algn="ctr"/>
                      <a:r>
                        <a:rPr lang="en-GB" sz="2000" b="1" dirty="0">
                          <a:latin typeface="Century Gothic" panose="020B0502020202020204" pitchFamily="34" charset="0"/>
                        </a:rPr>
                        <a:t>fortune</a:t>
                      </a:r>
                    </a:p>
                  </a:txBody>
                  <a:tcPr marL="0" marR="0" marT="0" marB="0" anchor="ctr">
                    <a:solidFill>
                      <a:schemeClr val="bg1"/>
                    </a:solidFill>
                  </a:tcPr>
                </a:tc>
                <a:tc>
                  <a:txBody>
                    <a:bodyPr/>
                    <a:lstStyle/>
                    <a:p>
                      <a:pPr algn="ctr"/>
                      <a:r>
                        <a:rPr lang="en-GB" sz="2000" b="1" dirty="0">
                          <a:solidFill>
                            <a:srgbClr val="FF0000"/>
                          </a:solidFill>
                          <a:latin typeface="Century Gothic" panose="020B0502020202020204" pitchFamily="34" charset="0"/>
                        </a:rPr>
                        <a:t>fortunate</a:t>
                      </a:r>
                    </a:p>
                  </a:txBody>
                  <a:tcPr marL="0" marR="0" marT="0" marB="0" anchor="ctr">
                    <a:solidFill>
                      <a:schemeClr val="bg1"/>
                    </a:solidFill>
                  </a:tcPr>
                </a:tc>
                <a:extLst>
                  <a:ext uri="{0D108BD9-81ED-4DB2-BD59-A6C34878D82A}">
                    <a16:rowId xmlns:a16="http://schemas.microsoft.com/office/drawing/2014/main" val="2861900020"/>
                  </a:ext>
                </a:extLst>
              </a:tr>
              <a:tr h="550330">
                <a:tc>
                  <a:txBody>
                    <a:bodyPr/>
                    <a:lstStyle/>
                    <a:p>
                      <a:pPr algn="ctr"/>
                      <a:r>
                        <a:rPr lang="en-GB" sz="2000" b="1" dirty="0">
                          <a:latin typeface="Century Gothic" panose="020B0502020202020204" pitchFamily="34" charset="0"/>
                        </a:rPr>
                        <a:t>dark</a:t>
                      </a:r>
                    </a:p>
                  </a:txBody>
                  <a:tcPr marL="0" marR="0" marT="0" marB="0" anchor="ctr">
                    <a:solidFill>
                      <a:schemeClr val="bg1"/>
                    </a:solidFill>
                  </a:tcPr>
                </a:tc>
                <a:tc>
                  <a:txBody>
                    <a:bodyPr/>
                    <a:lstStyle/>
                    <a:p>
                      <a:pPr algn="ctr"/>
                      <a:r>
                        <a:rPr lang="en-GB" sz="2000" b="1" dirty="0">
                          <a:solidFill>
                            <a:srgbClr val="FF0000"/>
                          </a:solidFill>
                          <a:latin typeface="Century Gothic" panose="020B0502020202020204" pitchFamily="34" charset="0"/>
                        </a:rPr>
                        <a:t>darken</a:t>
                      </a:r>
                    </a:p>
                  </a:txBody>
                  <a:tcPr marL="0" marR="0" marT="0" marB="0" anchor="ctr">
                    <a:solidFill>
                      <a:schemeClr val="bg1"/>
                    </a:solidFill>
                  </a:tcPr>
                </a:tc>
                <a:extLst>
                  <a:ext uri="{0D108BD9-81ED-4DB2-BD59-A6C34878D82A}">
                    <a16:rowId xmlns:a16="http://schemas.microsoft.com/office/drawing/2014/main" val="1330467652"/>
                  </a:ext>
                </a:extLst>
              </a:tr>
              <a:tr h="550330">
                <a:tc>
                  <a:txBody>
                    <a:bodyPr/>
                    <a:lstStyle/>
                    <a:p>
                      <a:pPr algn="ctr"/>
                      <a:r>
                        <a:rPr lang="en-GB" sz="2000" b="1" dirty="0">
                          <a:latin typeface="Century Gothic" panose="020B0502020202020204" pitchFamily="34" charset="0"/>
                        </a:rPr>
                        <a:t>person</a:t>
                      </a:r>
                    </a:p>
                  </a:txBody>
                  <a:tcPr marL="0" marR="0" marT="0" marB="0" anchor="ctr">
                    <a:solidFill>
                      <a:schemeClr val="bg1"/>
                    </a:solidFill>
                  </a:tcPr>
                </a:tc>
                <a:tc>
                  <a:txBody>
                    <a:bodyPr/>
                    <a:lstStyle/>
                    <a:p>
                      <a:pPr algn="ctr"/>
                      <a:r>
                        <a:rPr lang="en-GB" sz="2000" b="1" dirty="0">
                          <a:solidFill>
                            <a:srgbClr val="FF0000"/>
                          </a:solidFill>
                          <a:latin typeface="Century Gothic" panose="020B0502020202020204" pitchFamily="34" charset="0"/>
                        </a:rPr>
                        <a:t>personify</a:t>
                      </a:r>
                    </a:p>
                  </a:txBody>
                  <a:tcPr marL="0" marR="0" marT="0" marB="0" anchor="ctr">
                    <a:solidFill>
                      <a:schemeClr val="bg1"/>
                    </a:solidFill>
                  </a:tcPr>
                </a:tc>
                <a:extLst>
                  <a:ext uri="{0D108BD9-81ED-4DB2-BD59-A6C34878D82A}">
                    <a16:rowId xmlns:a16="http://schemas.microsoft.com/office/drawing/2014/main" val="1878305899"/>
                  </a:ext>
                </a:extLst>
              </a:tr>
              <a:tr h="550330">
                <a:tc>
                  <a:txBody>
                    <a:bodyPr/>
                    <a:lstStyle/>
                    <a:p>
                      <a:pPr algn="ctr"/>
                      <a:r>
                        <a:rPr lang="en-GB" sz="2000" b="1" dirty="0">
                          <a:latin typeface="Century Gothic" panose="020B0502020202020204" pitchFamily="34" charset="0"/>
                        </a:rPr>
                        <a:t>intense</a:t>
                      </a:r>
                    </a:p>
                  </a:txBody>
                  <a:tcPr marL="0" marR="0" marT="0" marB="0" anchor="ctr">
                    <a:solidFill>
                      <a:schemeClr val="bg1"/>
                    </a:solidFill>
                  </a:tcPr>
                </a:tc>
                <a:tc>
                  <a:txBody>
                    <a:bodyPr/>
                    <a:lstStyle/>
                    <a:p>
                      <a:pPr algn="ctr"/>
                      <a:r>
                        <a:rPr lang="en-GB" sz="2000" b="1" dirty="0">
                          <a:solidFill>
                            <a:srgbClr val="FF0000"/>
                          </a:solidFill>
                          <a:latin typeface="Century Gothic" panose="020B0502020202020204" pitchFamily="34" charset="0"/>
                        </a:rPr>
                        <a:t>intensify</a:t>
                      </a:r>
                    </a:p>
                  </a:txBody>
                  <a:tcPr marL="0" marR="0" marT="0" marB="0" anchor="ctr">
                    <a:solidFill>
                      <a:schemeClr val="bg1"/>
                    </a:solidFill>
                  </a:tcPr>
                </a:tc>
                <a:extLst>
                  <a:ext uri="{0D108BD9-81ED-4DB2-BD59-A6C34878D82A}">
                    <a16:rowId xmlns:a16="http://schemas.microsoft.com/office/drawing/2014/main" val="2269346591"/>
                  </a:ext>
                </a:extLst>
              </a:tr>
            </a:tbl>
          </a:graphicData>
        </a:graphic>
      </p:graphicFrame>
    </p:spTree>
    <p:extLst>
      <p:ext uri="{BB962C8B-B14F-4D97-AF65-F5344CB8AC3E}">
        <p14:creationId xmlns:p14="http://schemas.microsoft.com/office/powerpoint/2010/main" val="1673502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Add a prefix to the underlined word in the sentence below to change the meaning of the sentence.</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800" b="1" dirty="0">
                <a:solidFill>
                  <a:schemeClr val="tx1"/>
                </a:solidFill>
                <a:latin typeface="Century Gothic" panose="020B0502020202020204" pitchFamily="34" charset="0"/>
              </a:rPr>
              <a:t>Clive </a:t>
            </a:r>
            <a:r>
              <a:rPr lang="en-GB" sz="2800" b="1" u="sng" dirty="0">
                <a:solidFill>
                  <a:schemeClr val="tx1"/>
                </a:solidFill>
                <a:latin typeface="Century Gothic" panose="020B0502020202020204" pitchFamily="34" charset="0"/>
              </a:rPr>
              <a:t>packed</a:t>
            </a:r>
            <a:r>
              <a:rPr lang="en-GB" sz="2800" b="1" dirty="0">
                <a:solidFill>
                  <a:schemeClr val="tx1"/>
                </a:solidFill>
                <a:latin typeface="Century Gothic" panose="020B0502020202020204" pitchFamily="34" charset="0"/>
              </a:rPr>
              <a:t> his sister’s school bag just before school.</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Explain how the meaning of the sentence has changed.</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636014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Add a prefix to the underlined word in the sentence below to change the meaning of the sentence.</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800" b="1" dirty="0">
                <a:solidFill>
                  <a:schemeClr val="tx1"/>
                </a:solidFill>
                <a:latin typeface="Century Gothic" panose="020B0502020202020204" pitchFamily="34" charset="0"/>
              </a:rPr>
              <a:t>Clive </a:t>
            </a:r>
            <a:r>
              <a:rPr lang="en-GB" sz="2800" b="1" u="sng" dirty="0">
                <a:solidFill>
                  <a:srgbClr val="FF0000"/>
                </a:solidFill>
                <a:latin typeface="Century Gothic" panose="020B0502020202020204" pitchFamily="34" charset="0"/>
              </a:rPr>
              <a:t>repacked</a:t>
            </a:r>
            <a:r>
              <a:rPr lang="en-GB" sz="2800" b="1" dirty="0">
                <a:solidFill>
                  <a:schemeClr val="tx1"/>
                </a:solidFill>
                <a:latin typeface="Century Gothic" panose="020B0502020202020204" pitchFamily="34" charset="0"/>
              </a:rPr>
              <a:t> his sister’s school bag just before school.</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The sentence no means that Clive emptied his sister’s bag and packed it again before school.</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Explain how the meaning of the sentence has changed.</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4611215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Choose a root word from the word bank below that can have both a prefix and suffix added to it to create a new word.</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Use the word in a sentence.</a:t>
            </a:r>
          </a:p>
          <a:p>
            <a:pPr lvl="0"/>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22476E71-92C2-4779-8059-AAE6179FB26E}"/>
              </a:ext>
            </a:extLst>
          </p:cNvPr>
          <p:cNvGraphicFramePr>
            <a:graphicFrameLocks noGrp="1"/>
          </p:cNvGraphicFramePr>
          <p:nvPr>
            <p:extLst>
              <p:ext uri="{D42A27DB-BD31-4B8C-83A1-F6EECF244321}">
                <p14:modId xmlns:p14="http://schemas.microsoft.com/office/powerpoint/2010/main" val="3004925601"/>
              </p:ext>
            </p:extLst>
          </p:nvPr>
        </p:nvGraphicFramePr>
        <p:xfrm>
          <a:off x="1430536" y="2523742"/>
          <a:ext cx="6282927" cy="752858"/>
        </p:xfrm>
        <a:graphic>
          <a:graphicData uri="http://schemas.openxmlformats.org/drawingml/2006/table">
            <a:tbl>
              <a:tblPr firstRow="1" bandRow="1">
                <a:tableStyleId>{5940675A-B579-460E-94D1-54222C63F5DA}</a:tableStyleId>
              </a:tblPr>
              <a:tblGrid>
                <a:gridCol w="2094309">
                  <a:extLst>
                    <a:ext uri="{9D8B030D-6E8A-4147-A177-3AD203B41FA5}">
                      <a16:colId xmlns:a16="http://schemas.microsoft.com/office/drawing/2014/main" val="1356887042"/>
                    </a:ext>
                  </a:extLst>
                </a:gridCol>
                <a:gridCol w="2094309">
                  <a:extLst>
                    <a:ext uri="{9D8B030D-6E8A-4147-A177-3AD203B41FA5}">
                      <a16:colId xmlns:a16="http://schemas.microsoft.com/office/drawing/2014/main" val="115038120"/>
                    </a:ext>
                  </a:extLst>
                </a:gridCol>
                <a:gridCol w="2094309">
                  <a:extLst>
                    <a:ext uri="{9D8B030D-6E8A-4147-A177-3AD203B41FA5}">
                      <a16:colId xmlns:a16="http://schemas.microsoft.com/office/drawing/2014/main" val="1600996871"/>
                    </a:ext>
                  </a:extLst>
                </a:gridCol>
              </a:tblGrid>
              <a:tr h="752858">
                <a:tc>
                  <a:txBody>
                    <a:bodyPr/>
                    <a:lstStyle/>
                    <a:p>
                      <a:pPr algn="ctr"/>
                      <a:r>
                        <a:rPr lang="en-GB" sz="2800" b="1" dirty="0">
                          <a:solidFill>
                            <a:schemeClr val="tx1"/>
                          </a:solidFill>
                          <a:latin typeface="Century Gothic" panose="020B0502020202020204" pitchFamily="34" charset="0"/>
                        </a:rPr>
                        <a:t>equal</a:t>
                      </a:r>
                    </a:p>
                  </a:txBody>
                  <a:tcPr marL="185636" marR="185636" marT="92818" marB="92818" anchor="ctr">
                    <a:solidFill>
                      <a:schemeClr val="bg1"/>
                    </a:solidFill>
                  </a:tcPr>
                </a:tc>
                <a:tc>
                  <a:txBody>
                    <a:bodyPr/>
                    <a:lstStyle/>
                    <a:p>
                      <a:pPr algn="ctr"/>
                      <a:r>
                        <a:rPr lang="en-GB" sz="2800" b="1" dirty="0">
                          <a:latin typeface="Century Gothic" panose="020B0502020202020204" pitchFamily="34" charset="0"/>
                        </a:rPr>
                        <a:t>intent</a:t>
                      </a:r>
                    </a:p>
                  </a:txBody>
                  <a:tcPr marL="185636" marR="185636" marT="92818" marB="92818" anchor="ctr">
                    <a:solidFill>
                      <a:schemeClr val="bg1"/>
                    </a:solidFill>
                  </a:tcPr>
                </a:tc>
                <a:tc>
                  <a:txBody>
                    <a:bodyPr/>
                    <a:lstStyle/>
                    <a:p>
                      <a:pPr algn="ctr"/>
                      <a:r>
                        <a:rPr lang="en-GB" sz="2800" b="1" dirty="0">
                          <a:latin typeface="Century Gothic" panose="020B0502020202020204" pitchFamily="34" charset="0"/>
                        </a:rPr>
                        <a:t>wise</a:t>
                      </a:r>
                    </a:p>
                  </a:txBody>
                  <a:tcPr marL="185636" marR="185636" marT="92818" marB="92818" anchor="ctr">
                    <a:solidFill>
                      <a:schemeClr val="bg1"/>
                    </a:solidFill>
                  </a:tcPr>
                </a:tc>
                <a:extLst>
                  <a:ext uri="{0D108BD9-81ED-4DB2-BD59-A6C34878D82A}">
                    <a16:rowId xmlns:a16="http://schemas.microsoft.com/office/drawing/2014/main" val="175558356"/>
                  </a:ext>
                </a:extLst>
              </a:tr>
            </a:tbl>
          </a:graphicData>
        </a:graphic>
      </p:graphicFrame>
    </p:spTree>
    <p:extLst>
      <p:ext uri="{BB962C8B-B14F-4D97-AF65-F5344CB8AC3E}">
        <p14:creationId xmlns:p14="http://schemas.microsoft.com/office/powerpoint/2010/main" val="3036951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Choose a root word from the word bank below that can have both a prefix and suffix added to it to create a new word.</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 inequality</a:t>
            </a:r>
          </a:p>
          <a:p>
            <a:endParaRPr lang="en-GB" sz="2000" b="1" dirty="0">
              <a:solidFill>
                <a:srgbClr val="FF0000"/>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The women wouldn’t put up with the inequality they had experienced any longer.</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Use the word in a sentence.</a:t>
            </a:r>
          </a:p>
          <a:p>
            <a:pPr lvl="0"/>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22476E71-92C2-4779-8059-AAE6179FB26E}"/>
              </a:ext>
            </a:extLst>
          </p:cNvPr>
          <p:cNvGraphicFramePr>
            <a:graphicFrameLocks noGrp="1"/>
          </p:cNvGraphicFramePr>
          <p:nvPr>
            <p:extLst>
              <p:ext uri="{D42A27DB-BD31-4B8C-83A1-F6EECF244321}">
                <p14:modId xmlns:p14="http://schemas.microsoft.com/office/powerpoint/2010/main" val="2075550854"/>
              </p:ext>
            </p:extLst>
          </p:nvPr>
        </p:nvGraphicFramePr>
        <p:xfrm>
          <a:off x="1430536" y="2523742"/>
          <a:ext cx="6282927" cy="752858"/>
        </p:xfrm>
        <a:graphic>
          <a:graphicData uri="http://schemas.openxmlformats.org/drawingml/2006/table">
            <a:tbl>
              <a:tblPr firstRow="1" bandRow="1">
                <a:tableStyleId>{5940675A-B579-460E-94D1-54222C63F5DA}</a:tableStyleId>
              </a:tblPr>
              <a:tblGrid>
                <a:gridCol w="2094309">
                  <a:extLst>
                    <a:ext uri="{9D8B030D-6E8A-4147-A177-3AD203B41FA5}">
                      <a16:colId xmlns:a16="http://schemas.microsoft.com/office/drawing/2014/main" val="1356887042"/>
                    </a:ext>
                  </a:extLst>
                </a:gridCol>
                <a:gridCol w="2094309">
                  <a:extLst>
                    <a:ext uri="{9D8B030D-6E8A-4147-A177-3AD203B41FA5}">
                      <a16:colId xmlns:a16="http://schemas.microsoft.com/office/drawing/2014/main" val="115038120"/>
                    </a:ext>
                  </a:extLst>
                </a:gridCol>
                <a:gridCol w="2094309">
                  <a:extLst>
                    <a:ext uri="{9D8B030D-6E8A-4147-A177-3AD203B41FA5}">
                      <a16:colId xmlns:a16="http://schemas.microsoft.com/office/drawing/2014/main" val="1600996871"/>
                    </a:ext>
                  </a:extLst>
                </a:gridCol>
              </a:tblGrid>
              <a:tr h="752858">
                <a:tc>
                  <a:txBody>
                    <a:bodyPr/>
                    <a:lstStyle/>
                    <a:p>
                      <a:pPr algn="ctr"/>
                      <a:r>
                        <a:rPr lang="en-GB" sz="2800" b="1" dirty="0">
                          <a:solidFill>
                            <a:srgbClr val="FF0000"/>
                          </a:solidFill>
                          <a:latin typeface="Century Gothic" panose="020B0502020202020204" pitchFamily="34" charset="0"/>
                        </a:rPr>
                        <a:t>equal</a:t>
                      </a:r>
                    </a:p>
                  </a:txBody>
                  <a:tcPr marL="185636" marR="185636" marT="92818" marB="92818" anchor="ctr">
                    <a:solidFill>
                      <a:schemeClr val="bg1"/>
                    </a:solidFill>
                  </a:tcPr>
                </a:tc>
                <a:tc>
                  <a:txBody>
                    <a:bodyPr/>
                    <a:lstStyle/>
                    <a:p>
                      <a:pPr algn="ctr"/>
                      <a:r>
                        <a:rPr lang="en-GB" sz="2800" b="1" dirty="0">
                          <a:latin typeface="Century Gothic" panose="020B0502020202020204" pitchFamily="34" charset="0"/>
                        </a:rPr>
                        <a:t>intent</a:t>
                      </a:r>
                    </a:p>
                  </a:txBody>
                  <a:tcPr marL="185636" marR="185636" marT="92818" marB="92818" anchor="ctr">
                    <a:solidFill>
                      <a:schemeClr val="bg1"/>
                    </a:solidFill>
                  </a:tcPr>
                </a:tc>
                <a:tc>
                  <a:txBody>
                    <a:bodyPr/>
                    <a:lstStyle/>
                    <a:p>
                      <a:pPr algn="ctr"/>
                      <a:r>
                        <a:rPr lang="en-GB" sz="2800" b="1" dirty="0">
                          <a:latin typeface="Century Gothic" panose="020B0502020202020204" pitchFamily="34" charset="0"/>
                        </a:rPr>
                        <a:t>wise</a:t>
                      </a:r>
                    </a:p>
                  </a:txBody>
                  <a:tcPr marL="185636" marR="185636" marT="92818" marB="92818" anchor="ctr">
                    <a:solidFill>
                      <a:schemeClr val="bg1"/>
                    </a:solidFill>
                  </a:tcPr>
                </a:tc>
                <a:extLst>
                  <a:ext uri="{0D108BD9-81ED-4DB2-BD59-A6C34878D82A}">
                    <a16:rowId xmlns:a16="http://schemas.microsoft.com/office/drawing/2014/main" val="175558356"/>
                  </a:ext>
                </a:extLst>
              </a:tr>
            </a:tbl>
          </a:graphicData>
        </a:graphic>
      </p:graphicFrame>
    </p:spTree>
    <p:extLst>
      <p:ext uri="{BB962C8B-B14F-4D97-AF65-F5344CB8AC3E}">
        <p14:creationId xmlns:p14="http://schemas.microsoft.com/office/powerpoint/2010/main" val="21938015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True or false? </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 prefixes ‘sub’ and ‘under’ can both be added to the root word below to make two words with the same meaning.</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ounded Rectangle 2">
            <a:extLst>
              <a:ext uri="{FF2B5EF4-FFF2-40B4-BE49-F238E27FC236}">
                <a16:creationId xmlns:a16="http://schemas.microsoft.com/office/drawing/2014/main" id="{52CF0CE5-5BAD-4300-864E-688D0360F09E}"/>
              </a:ext>
            </a:extLst>
          </p:cNvPr>
          <p:cNvSpPr/>
          <p:nvPr/>
        </p:nvSpPr>
        <p:spPr>
          <a:xfrm>
            <a:off x="3188362" y="2615714"/>
            <a:ext cx="2767275" cy="685295"/>
          </a:xfrm>
          <a:prstGeom prst="roundRect">
            <a:avLst/>
          </a:prstGeom>
          <a:solidFill>
            <a:schemeClr val="bg1"/>
          </a:solidFill>
          <a:ln w="38100">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way</a:t>
            </a:r>
          </a:p>
        </p:txBody>
      </p:sp>
    </p:spTree>
    <p:extLst>
      <p:ext uri="{BB962C8B-B14F-4D97-AF65-F5344CB8AC3E}">
        <p14:creationId xmlns:p14="http://schemas.microsoft.com/office/powerpoint/2010/main" val="3109867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True or false? </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 prefixes ‘sub’ and ‘under’ can both be added to the root word below to make two words with the same meaning.</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This is false because…</a:t>
            </a: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8" name="Rounded Rectangle 2">
            <a:extLst>
              <a:ext uri="{FF2B5EF4-FFF2-40B4-BE49-F238E27FC236}">
                <a16:creationId xmlns:a16="http://schemas.microsoft.com/office/drawing/2014/main" id="{F59D6343-AD13-47A2-B77D-684AA814EAC6}"/>
              </a:ext>
            </a:extLst>
          </p:cNvPr>
          <p:cNvSpPr/>
          <p:nvPr/>
        </p:nvSpPr>
        <p:spPr>
          <a:xfrm>
            <a:off x="3188362" y="2615714"/>
            <a:ext cx="2767275" cy="685295"/>
          </a:xfrm>
          <a:prstGeom prst="roundRect">
            <a:avLst/>
          </a:prstGeom>
          <a:solidFill>
            <a:schemeClr val="bg1"/>
          </a:solidFill>
          <a:ln w="38100">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way</a:t>
            </a:r>
          </a:p>
        </p:txBody>
      </p:sp>
    </p:spTree>
    <p:extLst>
      <p:ext uri="{BB962C8B-B14F-4D97-AF65-F5344CB8AC3E}">
        <p14:creationId xmlns:p14="http://schemas.microsoft.com/office/powerpoint/2010/main" val="3395505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True or false? </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 prefixes ‘sub’ and ‘under’ can both be added to the root word below to make two words with the same meaning.</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This is false because ‘subway’ means a tunnel or walkway under road for use by pedestrians and ‘underway’ means to do something while it is motion.</a:t>
            </a: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8" name="Rounded Rectangle 2">
            <a:extLst>
              <a:ext uri="{FF2B5EF4-FFF2-40B4-BE49-F238E27FC236}">
                <a16:creationId xmlns:a16="http://schemas.microsoft.com/office/drawing/2014/main" id="{81BCA97B-7B64-4176-92F7-3413C5D6F25D}"/>
              </a:ext>
            </a:extLst>
          </p:cNvPr>
          <p:cNvSpPr/>
          <p:nvPr/>
        </p:nvSpPr>
        <p:spPr>
          <a:xfrm>
            <a:off x="3188362" y="2615714"/>
            <a:ext cx="2767275" cy="685295"/>
          </a:xfrm>
          <a:prstGeom prst="roundRect">
            <a:avLst/>
          </a:prstGeom>
          <a:solidFill>
            <a:schemeClr val="bg1"/>
          </a:solidFill>
          <a:ln w="38100">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way</a:t>
            </a:r>
          </a:p>
        </p:txBody>
      </p:sp>
    </p:spTree>
    <p:extLst>
      <p:ext uri="{BB962C8B-B14F-4D97-AF65-F5344CB8AC3E}">
        <p14:creationId xmlns:p14="http://schemas.microsoft.com/office/powerpoint/2010/main" val="140916493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571e11c5eb0f57803ce0a807acb8b90a">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23555bd6f297cf4c0acd9aacdfd8cc7f"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purl.org/dc/elements/1.1/"/>
    <ds:schemaRef ds:uri="http://schemas.microsoft.com/office/2006/metadata/properties"/>
    <ds:schemaRef ds:uri="http://schemas.microsoft.com/sharepoint/v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86144f90-c7b6-48d0-aae5-f5e9e48cc3df"/>
    <ds:schemaRef ds:uri="0f0ae0ff-29c4-4766-b250-c1a9bee8d430"/>
    <ds:schemaRef ds:uri="http://www.w3.org/XML/1998/namespace"/>
    <ds:schemaRef ds:uri="http://purl.org/dc/dcmitype/"/>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1CCEDA2-7FC4-45E7-A52D-8D4F9F025E9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103</TotalTime>
  <Words>987</Words>
  <Application>Microsoft Office PowerPoint</Application>
  <PresentationFormat>On-screen Show (4:3)</PresentationFormat>
  <Paragraphs>289</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Sian Stebbings</cp:lastModifiedBy>
  <cp:revision>2</cp:revision>
  <dcterms:created xsi:type="dcterms:W3CDTF">2018-03-17T10:08:43Z</dcterms:created>
  <dcterms:modified xsi:type="dcterms:W3CDTF">2019-06-07T12:49:18Z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1024">
    <vt:lpwstr>176</vt:lpwstr>
  </property>
  <property fmtid="{D5CDD505-2E9C-101B-9397-08002B2CF9AE}" pid="5" name="AuthorIds_UIVersion_1536">
    <vt:lpwstr>43</vt:lpwstr>
  </property>
</Properties>
</file>