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5" r:id="rId25"/>
    <p:sldId id="292" r:id="rId26"/>
    <p:sldId id="29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19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7" y="1141019"/>
            <a:ext cx="5597514" cy="559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49" y="474814"/>
            <a:ext cx="5715080" cy="571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366" y="971202"/>
            <a:ext cx="5231754" cy="52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4583" y="840403"/>
            <a:ext cx="3169455" cy="31686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1041328"/>
            <a:ext cx="2968477" cy="2967682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4" name="Down Arrow 3"/>
          <p:cNvSpPr/>
          <p:nvPr/>
        </p:nvSpPr>
        <p:spPr>
          <a:xfrm rot="10800000">
            <a:off x="6937329" y="4614863"/>
            <a:ext cx="1628775" cy="1443037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1917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503" y="1000485"/>
            <a:ext cx="6718560" cy="518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083" y="713561"/>
            <a:ext cx="7655694" cy="540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66" y="699600"/>
            <a:ext cx="7175760" cy="518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19th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2020-05-06T14:29:10Z</dcterms:modified>
</cp:coreProperties>
</file>