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96" r:id="rId20"/>
    <p:sldId id="263" r:id="rId21"/>
    <p:sldId id="260" r:id="rId22"/>
    <p:sldId id="267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2</a:t>
            </a:r>
            <a:r>
              <a:rPr lang="en-GB" sz="3600" baseline="30000" dirty="0" smtClean="0"/>
              <a:t>nd</a:t>
            </a:r>
            <a:r>
              <a:rPr lang="en-GB" sz="3600" dirty="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594" y="762198"/>
            <a:ext cx="5506075" cy="550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316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7" y="527065"/>
            <a:ext cx="5741206" cy="573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729" y="517618"/>
            <a:ext cx="4510739" cy="574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527065"/>
            <a:ext cx="5662829" cy="566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y Picture Block Images, Stock Photos &amp; Vector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22"/>
          <a:stretch/>
        </p:blipFill>
        <p:spPr bwMode="auto">
          <a:xfrm>
            <a:off x="2271758" y="222704"/>
            <a:ext cx="7262880" cy="611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'm Queen Cat - Download Free Vectors, Clipart Graphics &amp; Vector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00"/>
          <a:stretch/>
        </p:blipFill>
        <p:spPr bwMode="auto">
          <a:xfrm>
            <a:off x="2742021" y="294231"/>
            <a:ext cx="6166848" cy="591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oon Chalkboard Transparent &amp; PNG Clipart Free Download - YAW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392" y="678950"/>
            <a:ext cx="5892527" cy="589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2nd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2020-06-25T19:35:43Z</dcterms:modified>
</cp:coreProperties>
</file>