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58" r:id="rId2"/>
    <p:sldId id="271" r:id="rId3"/>
    <p:sldId id="272" r:id="rId4"/>
    <p:sldId id="267" r:id="rId5"/>
  </p:sldIdLst>
  <p:sldSz cx="9144000" cy="6858000" type="screen4x3"/>
  <p:notesSz cx="6858000" cy="9144000"/>
  <p:embeddedFontLst>
    <p:embeddedFont>
      <p:font typeface="Twinkl" panose="020B0604020202020204" charset="0"/>
      <p:regular r:id="rId8"/>
      <p:bold r:id="rId9"/>
    </p:embeddedFont>
    <p:embeddedFont>
      <p:font typeface="Sassoon Infant Rg" panose="02000503030000020003" charset="0"/>
      <p:regular r:id="rId10"/>
      <p:bold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 SemiBold" charset="0"/>
      <p:bold r:id="rId1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>
          <p15:clr>
            <a:srgbClr val="A4A3A4"/>
          </p15:clr>
        </p15:guide>
        <p15:guide id="3" pos="340" userDrawn="1">
          <p15:clr>
            <a:srgbClr val="A4A3A4"/>
          </p15:clr>
        </p15:guide>
        <p15:guide id="4" orient="horz" pos="3974" userDrawn="1">
          <p15:clr>
            <a:srgbClr val="A4A3A4"/>
          </p15:clr>
        </p15:guide>
        <p15:guide id="5" pos="5420" userDrawn="1">
          <p15:clr>
            <a:srgbClr val="A4A3A4"/>
          </p15:clr>
        </p15:guide>
        <p15:guide id="6" orient="horz" pos="346" userDrawn="1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A9324"/>
    <a:srgbClr val="00A7E6"/>
    <a:srgbClr val="EF8217"/>
    <a:srgbClr val="EC6D76"/>
    <a:srgbClr val="F8CACA"/>
    <a:srgbClr val="4DB1E2"/>
    <a:srgbClr val="4DB1E3"/>
    <a:srgbClr val="AEDFF8"/>
    <a:srgbClr val="C9E1B1"/>
    <a:srgbClr val="E950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70" autoAdjust="0"/>
    <p:restoredTop sz="94660"/>
  </p:normalViewPr>
  <p:slideViewPr>
    <p:cSldViewPr snapToGrid="0" showGuides="1">
      <p:cViewPr varScale="1">
        <p:scale>
          <a:sx n="46" d="100"/>
          <a:sy n="46" d="100"/>
        </p:scale>
        <p:origin x="1098" y="42"/>
      </p:cViewPr>
      <p:guideLst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4" d="100"/>
          <a:sy n="84" d="100"/>
        </p:scale>
        <p:origin x="382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presProps" Target="presProps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C44F1D6-13B0-4C78-BB7F-0108728247A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2FDFC0-314E-47F3-80A3-F9244B85203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07F756C-83ED-4B15-B6A6-3B6795032895}" type="datetimeFigureOut">
              <a:rPr lang="en-GB"/>
              <a:pPr>
                <a:defRPr/>
              </a:pPr>
              <a:t>17/06/2020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6ABDB9-698B-4E70-A456-C6F18AD6F92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C7A075-9411-44A0-8132-4F85280C462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E5E83F6-0454-4B6C-B666-32B6350D956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9959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1851974-D985-400F-A6C4-C43D287DD30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3BFD2D-BF10-430C-BB36-F8F1B1D4AA5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8C9CD1B-ABA4-430E-980B-A2B22B38856A}" type="datetimeFigureOut">
              <a:rPr lang="en-GB"/>
              <a:pPr>
                <a:defRPr/>
              </a:pPr>
              <a:t>17/06/2020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E0E18CF3-D960-4AD8-9E9C-3ACF2F6299C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261E8878-20C8-4832-B039-68FB351DD6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7C84C1-B003-491C-B2CC-2A0D3C4CB58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9405A6-789A-44A9-8B1E-DC77C1BC88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F68F2F8-D24E-4D7E-B346-ADF9D2FDAEF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7788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E5B262C2-24A8-43BD-B7A4-D6BCF624F20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875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EBBB160E-137C-47D7-BC10-C71CC8BCDC1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0544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A5A2032E-DAD3-4C62-ABF0-F4AF7BBD28F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02817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7F1E357-B396-4756-A3DE-E8E60E3A844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740903C9-6E15-479E-98F3-2DB0B9030B1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5" r:id="rId2"/>
    <p:sldLayoutId id="2147483797" r:id="rId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" Target="slide2.xml"/><Relationship Id="rId7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" Target="slide2.xml"/><Relationship Id="rId7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Rectangle 62">
            <a:extLst>
              <a:ext uri="{FF2B5EF4-FFF2-40B4-BE49-F238E27FC236}">
                <a16:creationId xmlns:a16="http://schemas.microsoft.com/office/drawing/2014/main" id="{576154FD-9F07-4673-969F-497F74BBE2D9}"/>
              </a:ext>
            </a:extLst>
          </p:cNvPr>
          <p:cNvSpPr/>
          <p:nvPr/>
        </p:nvSpPr>
        <p:spPr>
          <a:xfrm>
            <a:off x="4633913" y="3500361"/>
            <a:ext cx="3754437" cy="261039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Reasoning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79D8B0D8-D488-4B76-8FA5-F0D7B06AD3BE}"/>
              </a:ext>
            </a:extLst>
          </p:cNvPr>
          <p:cNvSpPr/>
          <p:nvPr/>
        </p:nvSpPr>
        <p:spPr>
          <a:xfrm>
            <a:off x="755650" y="783105"/>
            <a:ext cx="3759200" cy="26298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Place Value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B2F9C45-3519-4383-971C-780A5627AB39}"/>
              </a:ext>
            </a:extLst>
          </p:cNvPr>
          <p:cNvSpPr/>
          <p:nvPr/>
        </p:nvSpPr>
        <p:spPr>
          <a:xfrm>
            <a:off x="4633913" y="783105"/>
            <a:ext cx="3754437" cy="2629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Problem Solving</a:t>
            </a:r>
          </a:p>
        </p:txBody>
      </p:sp>
      <p:sp>
        <p:nvSpPr>
          <p:cNvPr id="13318" name="Rectangle 17">
            <a:extLst>
              <a:ext uri="{FF2B5EF4-FFF2-40B4-BE49-F238E27FC236}">
                <a16:creationId xmlns:a16="http://schemas.microsoft.com/office/drawing/2014/main" id="{69712812-92E5-4B47-85C9-FF054DA358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99767" y="506880"/>
            <a:ext cx="160492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Summer 5 Thursday</a:t>
            </a:r>
          </a:p>
        </p:txBody>
      </p:sp>
      <p:sp>
        <p:nvSpPr>
          <p:cNvPr id="67" name="Rectangle 22">
            <a:extLst>
              <a:ext uri="{FF2B5EF4-FFF2-40B4-BE49-F238E27FC236}">
                <a16:creationId xmlns:a16="http://schemas.microsoft.com/office/drawing/2014/main" id="{1B73A38E-3F19-4F46-AF6E-D41E53E834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530040"/>
            <a:ext cx="560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Menu</a:t>
            </a:r>
          </a:p>
        </p:txBody>
      </p:sp>
      <p:pic>
        <p:nvPicPr>
          <p:cNvPr id="78" name="Picture 23">
            <a:extLst>
              <a:ext uri="{FF2B5EF4-FFF2-40B4-BE49-F238E27FC236}">
                <a16:creationId xmlns:a16="http://schemas.microsoft.com/office/drawing/2014/main" id="{C2616534-4F48-46A0-BF91-0B64783EEC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547035"/>
            <a:ext cx="21113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hlinkClick r:id="rId3" action="ppaction://hlinksldjump"/>
            <a:extLst>
              <a:ext uri="{FF2B5EF4-FFF2-40B4-BE49-F238E27FC236}">
                <a16:creationId xmlns:a16="http://schemas.microsoft.com/office/drawing/2014/main" id="{55382121-37EC-4E34-BC02-3454884258E2}"/>
              </a:ext>
            </a:extLst>
          </p:cNvPr>
          <p:cNvSpPr/>
          <p:nvPr/>
        </p:nvSpPr>
        <p:spPr>
          <a:xfrm>
            <a:off x="771525" y="500063"/>
            <a:ext cx="787400" cy="223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9" name="Reveal Answer 1">
            <a:extLst>
              <a:ext uri="{FF2B5EF4-FFF2-40B4-BE49-F238E27FC236}">
                <a16:creationId xmlns:a16="http://schemas.microsoft.com/office/drawing/2014/main" id="{A9F5B30A-670E-403B-B86A-C279E5F39BAC}"/>
              </a:ext>
            </a:extLst>
          </p:cNvPr>
          <p:cNvSpPr/>
          <p:nvPr/>
        </p:nvSpPr>
        <p:spPr>
          <a:xfrm>
            <a:off x="3332561" y="874530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80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1107447"/>
            <a:ext cx="3743325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Put these numbers in order from greatest to smallest:</a:t>
            </a:r>
          </a:p>
        </p:txBody>
      </p:sp>
      <p:sp>
        <p:nvSpPr>
          <p:cNvPr id="83" name="Oval 82"/>
          <p:cNvSpPr/>
          <p:nvPr/>
        </p:nvSpPr>
        <p:spPr>
          <a:xfrm>
            <a:off x="860478" y="2540724"/>
            <a:ext cx="642135" cy="642133"/>
          </a:xfrm>
          <a:prstGeom prst="ellipse">
            <a:avLst/>
          </a:prstGeom>
          <a:noFill/>
          <a:ln w="28575">
            <a:solidFill>
              <a:srgbClr val="EF8217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 dirty="0"/>
          </a:p>
        </p:txBody>
      </p:sp>
      <p:sp>
        <p:nvSpPr>
          <p:cNvPr id="131" name="Reveal Answer 3">
            <a:extLst>
              <a:ext uri="{FF2B5EF4-FFF2-40B4-BE49-F238E27FC236}">
                <a16:creationId xmlns:a16="http://schemas.microsoft.com/office/drawing/2014/main" id="{A23EA8F3-E8AD-4D62-96C9-2048C3DCCDB4}"/>
              </a:ext>
            </a:extLst>
          </p:cNvPr>
          <p:cNvSpPr/>
          <p:nvPr/>
        </p:nvSpPr>
        <p:spPr>
          <a:xfrm>
            <a:off x="6008687" y="3085354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48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4626" y="1085616"/>
            <a:ext cx="3748331" cy="760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300" dirty="0"/>
              <a:t>The seaside clock tower shows the time on an analogue clock and a 24-hour digital clock.</a:t>
            </a:r>
          </a:p>
          <a:p>
            <a:pPr>
              <a:buNone/>
            </a:pPr>
            <a:r>
              <a:rPr lang="en-GB" sz="1300" dirty="0"/>
              <a:t>What will the analogue clock show at this time?</a:t>
            </a:r>
          </a:p>
        </p:txBody>
      </p:sp>
      <p:sp>
        <p:nvSpPr>
          <p:cNvPr id="154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3913" y="5417564"/>
            <a:ext cx="3555636" cy="663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Is Alison correct?</a:t>
            </a:r>
          </a:p>
          <a:p>
            <a:pPr>
              <a:buNone/>
            </a:pPr>
            <a:r>
              <a:rPr lang="en-GB" sz="1600" b="1" dirty="0"/>
              <a:t>Explain why. </a:t>
            </a:r>
          </a:p>
        </p:txBody>
      </p:sp>
      <p:sp>
        <p:nvSpPr>
          <p:cNvPr id="54" name="Oval 53"/>
          <p:cNvSpPr/>
          <p:nvPr/>
        </p:nvSpPr>
        <p:spPr>
          <a:xfrm>
            <a:off x="852160" y="1740218"/>
            <a:ext cx="650454" cy="650452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594</a:t>
            </a:r>
          </a:p>
        </p:txBody>
      </p:sp>
      <p:sp>
        <p:nvSpPr>
          <p:cNvPr id="55" name="Oval 54"/>
          <p:cNvSpPr/>
          <p:nvPr/>
        </p:nvSpPr>
        <p:spPr>
          <a:xfrm>
            <a:off x="1585284" y="1740218"/>
            <a:ext cx="650454" cy="650452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495</a:t>
            </a:r>
          </a:p>
        </p:txBody>
      </p:sp>
      <p:sp>
        <p:nvSpPr>
          <p:cNvPr id="56" name="Oval 55"/>
          <p:cNvSpPr/>
          <p:nvPr/>
        </p:nvSpPr>
        <p:spPr>
          <a:xfrm>
            <a:off x="2318408" y="1740218"/>
            <a:ext cx="650454" cy="650452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954</a:t>
            </a:r>
          </a:p>
        </p:txBody>
      </p:sp>
      <p:sp>
        <p:nvSpPr>
          <p:cNvPr id="69" name="Freeform 68">
            <a:extLst>
              <a:ext uri="{FF2B5EF4-FFF2-40B4-BE49-F238E27FC236}">
                <a16:creationId xmlns:a16="http://schemas.microsoft.com/office/drawing/2014/main" id="{C8C5D910-6B68-4F19-8C95-4025B630546B}"/>
              </a:ext>
            </a:extLst>
          </p:cNvPr>
          <p:cNvSpPr/>
          <p:nvPr/>
        </p:nvSpPr>
        <p:spPr>
          <a:xfrm rot="8856415">
            <a:off x="5327593" y="3575885"/>
            <a:ext cx="2402399" cy="1936989"/>
          </a:xfrm>
          <a:custGeom>
            <a:avLst/>
            <a:gdLst>
              <a:gd name="connsiteX0" fmla="*/ 381958 w 892613"/>
              <a:gd name="connsiteY0" fmla="*/ 709799 h 728749"/>
              <a:gd name="connsiteX1" fmla="*/ 4722 w 892613"/>
              <a:gd name="connsiteY1" fmla="*/ 331787 h 728749"/>
              <a:gd name="connsiteX2" fmla="*/ 510654 w 892613"/>
              <a:gd name="connsiteY2" fmla="*/ 160812 h 728749"/>
              <a:gd name="connsiteX3" fmla="*/ 590621 w 892613"/>
              <a:gd name="connsiteY3" fmla="*/ 184924 h 728749"/>
              <a:gd name="connsiteX4" fmla="*/ 594394 w 892613"/>
              <a:gd name="connsiteY4" fmla="*/ 174153 h 728749"/>
              <a:gd name="connsiteX5" fmla="*/ 598813 w 892613"/>
              <a:gd name="connsiteY5" fmla="*/ 0 h 728749"/>
              <a:gd name="connsiteX6" fmla="*/ 712158 w 892613"/>
              <a:gd name="connsiteY6" fmla="*/ 191671 h 728749"/>
              <a:gd name="connsiteX7" fmla="*/ 720392 w 892613"/>
              <a:gd name="connsiteY7" fmla="*/ 249322 h 728749"/>
              <a:gd name="connsiteX8" fmla="*/ 746559 w 892613"/>
              <a:gd name="connsiteY8" fmla="*/ 265570 h 728749"/>
              <a:gd name="connsiteX9" fmla="*/ 887891 w 892613"/>
              <a:gd name="connsiteY9" fmla="*/ 538825 h 728749"/>
              <a:gd name="connsiteX10" fmla="*/ 381958 w 892613"/>
              <a:gd name="connsiteY10" fmla="*/ 709799 h 728749"/>
              <a:gd name="connsiteX0" fmla="*/ 381958 w 892613"/>
              <a:gd name="connsiteY0" fmla="*/ 668953 h 687903"/>
              <a:gd name="connsiteX1" fmla="*/ 4722 w 892613"/>
              <a:gd name="connsiteY1" fmla="*/ 290941 h 687903"/>
              <a:gd name="connsiteX2" fmla="*/ 510654 w 892613"/>
              <a:gd name="connsiteY2" fmla="*/ 119966 h 687903"/>
              <a:gd name="connsiteX3" fmla="*/ 590621 w 892613"/>
              <a:gd name="connsiteY3" fmla="*/ 144078 h 687903"/>
              <a:gd name="connsiteX4" fmla="*/ 594394 w 892613"/>
              <a:gd name="connsiteY4" fmla="*/ 133307 h 687903"/>
              <a:gd name="connsiteX5" fmla="*/ 622258 w 892613"/>
              <a:gd name="connsiteY5" fmla="*/ 0 h 687903"/>
              <a:gd name="connsiteX6" fmla="*/ 712158 w 892613"/>
              <a:gd name="connsiteY6" fmla="*/ 150825 h 687903"/>
              <a:gd name="connsiteX7" fmla="*/ 720392 w 892613"/>
              <a:gd name="connsiteY7" fmla="*/ 208476 h 687903"/>
              <a:gd name="connsiteX8" fmla="*/ 746559 w 892613"/>
              <a:gd name="connsiteY8" fmla="*/ 224724 h 687903"/>
              <a:gd name="connsiteX9" fmla="*/ 887891 w 892613"/>
              <a:gd name="connsiteY9" fmla="*/ 497979 h 687903"/>
              <a:gd name="connsiteX10" fmla="*/ 381958 w 892613"/>
              <a:gd name="connsiteY10" fmla="*/ 668953 h 687903"/>
              <a:gd name="connsiteX0" fmla="*/ 381958 w 892613"/>
              <a:gd name="connsiteY0" fmla="*/ 671436 h 690386"/>
              <a:gd name="connsiteX1" fmla="*/ 4722 w 892613"/>
              <a:gd name="connsiteY1" fmla="*/ 293424 h 690386"/>
              <a:gd name="connsiteX2" fmla="*/ 510654 w 892613"/>
              <a:gd name="connsiteY2" fmla="*/ 122449 h 690386"/>
              <a:gd name="connsiteX3" fmla="*/ 590621 w 892613"/>
              <a:gd name="connsiteY3" fmla="*/ 146561 h 690386"/>
              <a:gd name="connsiteX4" fmla="*/ 594394 w 892613"/>
              <a:gd name="connsiteY4" fmla="*/ 135790 h 690386"/>
              <a:gd name="connsiteX5" fmla="*/ 622258 w 892613"/>
              <a:gd name="connsiteY5" fmla="*/ 2483 h 690386"/>
              <a:gd name="connsiteX6" fmla="*/ 712158 w 892613"/>
              <a:gd name="connsiteY6" fmla="*/ 153308 h 690386"/>
              <a:gd name="connsiteX7" fmla="*/ 720392 w 892613"/>
              <a:gd name="connsiteY7" fmla="*/ 210959 h 690386"/>
              <a:gd name="connsiteX8" fmla="*/ 746559 w 892613"/>
              <a:gd name="connsiteY8" fmla="*/ 227207 h 690386"/>
              <a:gd name="connsiteX9" fmla="*/ 887891 w 892613"/>
              <a:gd name="connsiteY9" fmla="*/ 500462 h 690386"/>
              <a:gd name="connsiteX10" fmla="*/ 381958 w 892613"/>
              <a:gd name="connsiteY10" fmla="*/ 671436 h 690386"/>
              <a:gd name="connsiteX0" fmla="*/ 381958 w 892613"/>
              <a:gd name="connsiteY0" fmla="*/ 671436 h 690386"/>
              <a:gd name="connsiteX1" fmla="*/ 4722 w 892613"/>
              <a:gd name="connsiteY1" fmla="*/ 293424 h 690386"/>
              <a:gd name="connsiteX2" fmla="*/ 510654 w 892613"/>
              <a:gd name="connsiteY2" fmla="*/ 122449 h 690386"/>
              <a:gd name="connsiteX3" fmla="*/ 590621 w 892613"/>
              <a:gd name="connsiteY3" fmla="*/ 146561 h 690386"/>
              <a:gd name="connsiteX4" fmla="*/ 594394 w 892613"/>
              <a:gd name="connsiteY4" fmla="*/ 135790 h 690386"/>
              <a:gd name="connsiteX5" fmla="*/ 622258 w 892613"/>
              <a:gd name="connsiteY5" fmla="*/ 2483 h 690386"/>
              <a:gd name="connsiteX6" fmla="*/ 712158 w 892613"/>
              <a:gd name="connsiteY6" fmla="*/ 153308 h 690386"/>
              <a:gd name="connsiteX7" fmla="*/ 720392 w 892613"/>
              <a:gd name="connsiteY7" fmla="*/ 210959 h 690386"/>
              <a:gd name="connsiteX8" fmla="*/ 746559 w 892613"/>
              <a:gd name="connsiteY8" fmla="*/ 227207 h 690386"/>
              <a:gd name="connsiteX9" fmla="*/ 887891 w 892613"/>
              <a:gd name="connsiteY9" fmla="*/ 500462 h 690386"/>
              <a:gd name="connsiteX10" fmla="*/ 381958 w 892613"/>
              <a:gd name="connsiteY10" fmla="*/ 671436 h 690386"/>
              <a:gd name="connsiteX0" fmla="*/ 381958 w 892613"/>
              <a:gd name="connsiteY0" fmla="*/ 669493 h 688443"/>
              <a:gd name="connsiteX1" fmla="*/ 4722 w 892613"/>
              <a:gd name="connsiteY1" fmla="*/ 291481 h 688443"/>
              <a:gd name="connsiteX2" fmla="*/ 510654 w 892613"/>
              <a:gd name="connsiteY2" fmla="*/ 120506 h 688443"/>
              <a:gd name="connsiteX3" fmla="*/ 590621 w 892613"/>
              <a:gd name="connsiteY3" fmla="*/ 144618 h 688443"/>
              <a:gd name="connsiteX4" fmla="*/ 594394 w 892613"/>
              <a:gd name="connsiteY4" fmla="*/ 133847 h 688443"/>
              <a:gd name="connsiteX5" fmla="*/ 622258 w 892613"/>
              <a:gd name="connsiteY5" fmla="*/ 540 h 688443"/>
              <a:gd name="connsiteX6" fmla="*/ 712158 w 892613"/>
              <a:gd name="connsiteY6" fmla="*/ 151365 h 688443"/>
              <a:gd name="connsiteX7" fmla="*/ 720392 w 892613"/>
              <a:gd name="connsiteY7" fmla="*/ 209016 h 688443"/>
              <a:gd name="connsiteX8" fmla="*/ 746559 w 892613"/>
              <a:gd name="connsiteY8" fmla="*/ 225264 h 688443"/>
              <a:gd name="connsiteX9" fmla="*/ 887891 w 892613"/>
              <a:gd name="connsiteY9" fmla="*/ 498519 h 688443"/>
              <a:gd name="connsiteX10" fmla="*/ 381958 w 892613"/>
              <a:gd name="connsiteY10" fmla="*/ 669493 h 688443"/>
              <a:gd name="connsiteX0" fmla="*/ 381958 w 892613"/>
              <a:gd name="connsiteY0" fmla="*/ 669386 h 688336"/>
              <a:gd name="connsiteX1" fmla="*/ 4722 w 892613"/>
              <a:gd name="connsiteY1" fmla="*/ 291374 h 688336"/>
              <a:gd name="connsiteX2" fmla="*/ 510654 w 892613"/>
              <a:gd name="connsiteY2" fmla="*/ 120399 h 688336"/>
              <a:gd name="connsiteX3" fmla="*/ 590621 w 892613"/>
              <a:gd name="connsiteY3" fmla="*/ 144511 h 688336"/>
              <a:gd name="connsiteX4" fmla="*/ 594394 w 892613"/>
              <a:gd name="connsiteY4" fmla="*/ 133740 h 688336"/>
              <a:gd name="connsiteX5" fmla="*/ 622258 w 892613"/>
              <a:gd name="connsiteY5" fmla="*/ 433 h 688336"/>
              <a:gd name="connsiteX6" fmla="*/ 712158 w 892613"/>
              <a:gd name="connsiteY6" fmla="*/ 151258 h 688336"/>
              <a:gd name="connsiteX7" fmla="*/ 720392 w 892613"/>
              <a:gd name="connsiteY7" fmla="*/ 208909 h 688336"/>
              <a:gd name="connsiteX8" fmla="*/ 746559 w 892613"/>
              <a:gd name="connsiteY8" fmla="*/ 225157 h 688336"/>
              <a:gd name="connsiteX9" fmla="*/ 887891 w 892613"/>
              <a:gd name="connsiteY9" fmla="*/ 498412 h 688336"/>
              <a:gd name="connsiteX10" fmla="*/ 381958 w 892613"/>
              <a:gd name="connsiteY10" fmla="*/ 669386 h 688336"/>
              <a:gd name="connsiteX0" fmla="*/ 381958 w 892613"/>
              <a:gd name="connsiteY0" fmla="*/ 669553 h 688503"/>
              <a:gd name="connsiteX1" fmla="*/ 4722 w 892613"/>
              <a:gd name="connsiteY1" fmla="*/ 291541 h 688503"/>
              <a:gd name="connsiteX2" fmla="*/ 510654 w 892613"/>
              <a:gd name="connsiteY2" fmla="*/ 120566 h 688503"/>
              <a:gd name="connsiteX3" fmla="*/ 590621 w 892613"/>
              <a:gd name="connsiteY3" fmla="*/ 144678 h 688503"/>
              <a:gd name="connsiteX4" fmla="*/ 618178 w 892613"/>
              <a:gd name="connsiteY4" fmla="*/ 104447 h 688503"/>
              <a:gd name="connsiteX5" fmla="*/ 622258 w 892613"/>
              <a:gd name="connsiteY5" fmla="*/ 600 h 688503"/>
              <a:gd name="connsiteX6" fmla="*/ 712158 w 892613"/>
              <a:gd name="connsiteY6" fmla="*/ 151425 h 688503"/>
              <a:gd name="connsiteX7" fmla="*/ 720392 w 892613"/>
              <a:gd name="connsiteY7" fmla="*/ 209076 h 688503"/>
              <a:gd name="connsiteX8" fmla="*/ 746559 w 892613"/>
              <a:gd name="connsiteY8" fmla="*/ 225324 h 688503"/>
              <a:gd name="connsiteX9" fmla="*/ 887891 w 892613"/>
              <a:gd name="connsiteY9" fmla="*/ 498579 h 688503"/>
              <a:gd name="connsiteX10" fmla="*/ 381958 w 892613"/>
              <a:gd name="connsiteY10" fmla="*/ 669553 h 688503"/>
              <a:gd name="connsiteX0" fmla="*/ 381958 w 892613"/>
              <a:gd name="connsiteY0" fmla="*/ 669978 h 688928"/>
              <a:gd name="connsiteX1" fmla="*/ 4722 w 892613"/>
              <a:gd name="connsiteY1" fmla="*/ 291966 h 688928"/>
              <a:gd name="connsiteX2" fmla="*/ 510654 w 892613"/>
              <a:gd name="connsiteY2" fmla="*/ 120991 h 688928"/>
              <a:gd name="connsiteX3" fmla="*/ 590621 w 892613"/>
              <a:gd name="connsiteY3" fmla="*/ 145103 h 688928"/>
              <a:gd name="connsiteX4" fmla="*/ 618178 w 892613"/>
              <a:gd name="connsiteY4" fmla="*/ 104872 h 688928"/>
              <a:gd name="connsiteX5" fmla="*/ 622258 w 892613"/>
              <a:gd name="connsiteY5" fmla="*/ 1025 h 688928"/>
              <a:gd name="connsiteX6" fmla="*/ 712158 w 892613"/>
              <a:gd name="connsiteY6" fmla="*/ 151850 h 688928"/>
              <a:gd name="connsiteX7" fmla="*/ 720392 w 892613"/>
              <a:gd name="connsiteY7" fmla="*/ 209501 h 688928"/>
              <a:gd name="connsiteX8" fmla="*/ 746559 w 892613"/>
              <a:gd name="connsiteY8" fmla="*/ 225749 h 688928"/>
              <a:gd name="connsiteX9" fmla="*/ 887891 w 892613"/>
              <a:gd name="connsiteY9" fmla="*/ 499004 h 688928"/>
              <a:gd name="connsiteX10" fmla="*/ 381958 w 892613"/>
              <a:gd name="connsiteY10" fmla="*/ 669978 h 688928"/>
              <a:gd name="connsiteX0" fmla="*/ 381958 w 892613"/>
              <a:gd name="connsiteY0" fmla="*/ 670543 h 689493"/>
              <a:gd name="connsiteX1" fmla="*/ 4722 w 892613"/>
              <a:gd name="connsiteY1" fmla="*/ 292531 h 689493"/>
              <a:gd name="connsiteX2" fmla="*/ 510654 w 892613"/>
              <a:gd name="connsiteY2" fmla="*/ 121556 h 689493"/>
              <a:gd name="connsiteX3" fmla="*/ 590621 w 892613"/>
              <a:gd name="connsiteY3" fmla="*/ 145668 h 689493"/>
              <a:gd name="connsiteX4" fmla="*/ 628699 w 892613"/>
              <a:gd name="connsiteY4" fmla="*/ 88320 h 689493"/>
              <a:gd name="connsiteX5" fmla="*/ 622258 w 892613"/>
              <a:gd name="connsiteY5" fmla="*/ 1590 h 689493"/>
              <a:gd name="connsiteX6" fmla="*/ 712158 w 892613"/>
              <a:gd name="connsiteY6" fmla="*/ 152415 h 689493"/>
              <a:gd name="connsiteX7" fmla="*/ 720392 w 892613"/>
              <a:gd name="connsiteY7" fmla="*/ 210066 h 689493"/>
              <a:gd name="connsiteX8" fmla="*/ 746559 w 892613"/>
              <a:gd name="connsiteY8" fmla="*/ 226314 h 689493"/>
              <a:gd name="connsiteX9" fmla="*/ 887891 w 892613"/>
              <a:gd name="connsiteY9" fmla="*/ 499569 h 689493"/>
              <a:gd name="connsiteX10" fmla="*/ 381958 w 892613"/>
              <a:gd name="connsiteY10" fmla="*/ 670543 h 689493"/>
              <a:gd name="connsiteX0" fmla="*/ 381958 w 892613"/>
              <a:gd name="connsiteY0" fmla="*/ 670844 h 689794"/>
              <a:gd name="connsiteX1" fmla="*/ 4722 w 892613"/>
              <a:gd name="connsiteY1" fmla="*/ 292832 h 689794"/>
              <a:gd name="connsiteX2" fmla="*/ 510654 w 892613"/>
              <a:gd name="connsiteY2" fmla="*/ 121857 h 689794"/>
              <a:gd name="connsiteX3" fmla="*/ 590621 w 892613"/>
              <a:gd name="connsiteY3" fmla="*/ 145969 h 689794"/>
              <a:gd name="connsiteX4" fmla="*/ 628699 w 892613"/>
              <a:gd name="connsiteY4" fmla="*/ 88621 h 689794"/>
              <a:gd name="connsiteX5" fmla="*/ 622258 w 892613"/>
              <a:gd name="connsiteY5" fmla="*/ 1891 h 689794"/>
              <a:gd name="connsiteX6" fmla="*/ 712158 w 892613"/>
              <a:gd name="connsiteY6" fmla="*/ 152716 h 689794"/>
              <a:gd name="connsiteX7" fmla="*/ 720392 w 892613"/>
              <a:gd name="connsiteY7" fmla="*/ 210367 h 689794"/>
              <a:gd name="connsiteX8" fmla="*/ 746559 w 892613"/>
              <a:gd name="connsiteY8" fmla="*/ 226615 h 689794"/>
              <a:gd name="connsiteX9" fmla="*/ 887891 w 892613"/>
              <a:gd name="connsiteY9" fmla="*/ 499870 h 689794"/>
              <a:gd name="connsiteX10" fmla="*/ 381958 w 892613"/>
              <a:gd name="connsiteY10" fmla="*/ 670844 h 689794"/>
              <a:gd name="connsiteX0" fmla="*/ 381958 w 892613"/>
              <a:gd name="connsiteY0" fmla="*/ 671315 h 690265"/>
              <a:gd name="connsiteX1" fmla="*/ 4722 w 892613"/>
              <a:gd name="connsiteY1" fmla="*/ 293303 h 690265"/>
              <a:gd name="connsiteX2" fmla="*/ 510654 w 892613"/>
              <a:gd name="connsiteY2" fmla="*/ 122328 h 690265"/>
              <a:gd name="connsiteX3" fmla="*/ 590621 w 892613"/>
              <a:gd name="connsiteY3" fmla="*/ 146440 h 690265"/>
              <a:gd name="connsiteX4" fmla="*/ 611634 w 892613"/>
              <a:gd name="connsiteY4" fmla="*/ 82996 h 690265"/>
              <a:gd name="connsiteX5" fmla="*/ 622258 w 892613"/>
              <a:gd name="connsiteY5" fmla="*/ 2362 h 690265"/>
              <a:gd name="connsiteX6" fmla="*/ 712158 w 892613"/>
              <a:gd name="connsiteY6" fmla="*/ 153187 h 690265"/>
              <a:gd name="connsiteX7" fmla="*/ 720392 w 892613"/>
              <a:gd name="connsiteY7" fmla="*/ 210838 h 690265"/>
              <a:gd name="connsiteX8" fmla="*/ 746559 w 892613"/>
              <a:gd name="connsiteY8" fmla="*/ 227086 h 690265"/>
              <a:gd name="connsiteX9" fmla="*/ 887891 w 892613"/>
              <a:gd name="connsiteY9" fmla="*/ 500341 h 690265"/>
              <a:gd name="connsiteX10" fmla="*/ 381958 w 892613"/>
              <a:gd name="connsiteY10" fmla="*/ 671315 h 690265"/>
              <a:gd name="connsiteX0" fmla="*/ 423529 w 888594"/>
              <a:gd name="connsiteY0" fmla="*/ 649018 h 671263"/>
              <a:gd name="connsiteX1" fmla="*/ 703 w 888594"/>
              <a:gd name="connsiteY1" fmla="*/ 293303 h 671263"/>
              <a:gd name="connsiteX2" fmla="*/ 506635 w 888594"/>
              <a:gd name="connsiteY2" fmla="*/ 122328 h 671263"/>
              <a:gd name="connsiteX3" fmla="*/ 586602 w 888594"/>
              <a:gd name="connsiteY3" fmla="*/ 146440 h 671263"/>
              <a:gd name="connsiteX4" fmla="*/ 607615 w 888594"/>
              <a:gd name="connsiteY4" fmla="*/ 82996 h 671263"/>
              <a:gd name="connsiteX5" fmla="*/ 618239 w 888594"/>
              <a:gd name="connsiteY5" fmla="*/ 2362 h 671263"/>
              <a:gd name="connsiteX6" fmla="*/ 708139 w 888594"/>
              <a:gd name="connsiteY6" fmla="*/ 153187 h 671263"/>
              <a:gd name="connsiteX7" fmla="*/ 716373 w 888594"/>
              <a:gd name="connsiteY7" fmla="*/ 210838 h 671263"/>
              <a:gd name="connsiteX8" fmla="*/ 742540 w 888594"/>
              <a:gd name="connsiteY8" fmla="*/ 227086 h 671263"/>
              <a:gd name="connsiteX9" fmla="*/ 883872 w 888594"/>
              <a:gd name="connsiteY9" fmla="*/ 500341 h 671263"/>
              <a:gd name="connsiteX10" fmla="*/ 423529 w 888594"/>
              <a:gd name="connsiteY10" fmla="*/ 649018 h 671263"/>
              <a:gd name="connsiteX0" fmla="*/ 395472 w 860537"/>
              <a:gd name="connsiteY0" fmla="*/ 649018 h 666288"/>
              <a:gd name="connsiteX1" fmla="*/ 520 w 860537"/>
              <a:gd name="connsiteY1" fmla="*/ 227523 h 666288"/>
              <a:gd name="connsiteX2" fmla="*/ 478578 w 860537"/>
              <a:gd name="connsiteY2" fmla="*/ 122328 h 666288"/>
              <a:gd name="connsiteX3" fmla="*/ 558545 w 860537"/>
              <a:gd name="connsiteY3" fmla="*/ 146440 h 666288"/>
              <a:gd name="connsiteX4" fmla="*/ 579558 w 860537"/>
              <a:gd name="connsiteY4" fmla="*/ 82996 h 666288"/>
              <a:gd name="connsiteX5" fmla="*/ 590182 w 860537"/>
              <a:gd name="connsiteY5" fmla="*/ 2362 h 666288"/>
              <a:gd name="connsiteX6" fmla="*/ 680082 w 860537"/>
              <a:gd name="connsiteY6" fmla="*/ 153187 h 666288"/>
              <a:gd name="connsiteX7" fmla="*/ 688316 w 860537"/>
              <a:gd name="connsiteY7" fmla="*/ 210838 h 666288"/>
              <a:gd name="connsiteX8" fmla="*/ 714483 w 860537"/>
              <a:gd name="connsiteY8" fmla="*/ 227086 h 666288"/>
              <a:gd name="connsiteX9" fmla="*/ 855815 w 860537"/>
              <a:gd name="connsiteY9" fmla="*/ 500341 h 666288"/>
              <a:gd name="connsiteX10" fmla="*/ 395472 w 860537"/>
              <a:gd name="connsiteY10" fmla="*/ 649018 h 666288"/>
              <a:gd name="connsiteX0" fmla="*/ 404197 w 869262"/>
              <a:gd name="connsiteY0" fmla="*/ 649018 h 666288"/>
              <a:gd name="connsiteX1" fmla="*/ 9245 w 869262"/>
              <a:gd name="connsiteY1" fmla="*/ 227523 h 666288"/>
              <a:gd name="connsiteX2" fmla="*/ 487303 w 869262"/>
              <a:gd name="connsiteY2" fmla="*/ 122328 h 666288"/>
              <a:gd name="connsiteX3" fmla="*/ 567270 w 869262"/>
              <a:gd name="connsiteY3" fmla="*/ 146440 h 666288"/>
              <a:gd name="connsiteX4" fmla="*/ 588283 w 869262"/>
              <a:gd name="connsiteY4" fmla="*/ 82996 h 666288"/>
              <a:gd name="connsiteX5" fmla="*/ 598907 w 869262"/>
              <a:gd name="connsiteY5" fmla="*/ 2362 h 666288"/>
              <a:gd name="connsiteX6" fmla="*/ 688807 w 869262"/>
              <a:gd name="connsiteY6" fmla="*/ 153187 h 666288"/>
              <a:gd name="connsiteX7" fmla="*/ 697041 w 869262"/>
              <a:gd name="connsiteY7" fmla="*/ 210838 h 666288"/>
              <a:gd name="connsiteX8" fmla="*/ 723208 w 869262"/>
              <a:gd name="connsiteY8" fmla="*/ 227086 h 666288"/>
              <a:gd name="connsiteX9" fmla="*/ 864540 w 869262"/>
              <a:gd name="connsiteY9" fmla="*/ 500341 h 666288"/>
              <a:gd name="connsiteX10" fmla="*/ 404197 w 869262"/>
              <a:gd name="connsiteY10" fmla="*/ 649018 h 666288"/>
              <a:gd name="connsiteX0" fmla="*/ 409490 w 874555"/>
              <a:gd name="connsiteY0" fmla="*/ 649018 h 663276"/>
              <a:gd name="connsiteX1" fmla="*/ 9135 w 874555"/>
              <a:gd name="connsiteY1" fmla="*/ 270538 h 663276"/>
              <a:gd name="connsiteX2" fmla="*/ 492596 w 874555"/>
              <a:gd name="connsiteY2" fmla="*/ 122328 h 663276"/>
              <a:gd name="connsiteX3" fmla="*/ 572563 w 874555"/>
              <a:gd name="connsiteY3" fmla="*/ 146440 h 663276"/>
              <a:gd name="connsiteX4" fmla="*/ 593576 w 874555"/>
              <a:gd name="connsiteY4" fmla="*/ 82996 h 663276"/>
              <a:gd name="connsiteX5" fmla="*/ 604200 w 874555"/>
              <a:gd name="connsiteY5" fmla="*/ 2362 h 663276"/>
              <a:gd name="connsiteX6" fmla="*/ 694100 w 874555"/>
              <a:gd name="connsiteY6" fmla="*/ 153187 h 663276"/>
              <a:gd name="connsiteX7" fmla="*/ 702334 w 874555"/>
              <a:gd name="connsiteY7" fmla="*/ 210838 h 663276"/>
              <a:gd name="connsiteX8" fmla="*/ 728501 w 874555"/>
              <a:gd name="connsiteY8" fmla="*/ 227086 h 663276"/>
              <a:gd name="connsiteX9" fmla="*/ 869833 w 874555"/>
              <a:gd name="connsiteY9" fmla="*/ 500341 h 663276"/>
              <a:gd name="connsiteX10" fmla="*/ 409490 w 874555"/>
              <a:gd name="connsiteY10" fmla="*/ 649018 h 663276"/>
              <a:gd name="connsiteX0" fmla="*/ 410788 w 865806"/>
              <a:gd name="connsiteY0" fmla="*/ 654198 h 667719"/>
              <a:gd name="connsiteX1" fmla="*/ 386 w 865806"/>
              <a:gd name="connsiteY1" fmla="*/ 270538 h 667719"/>
              <a:gd name="connsiteX2" fmla="*/ 483847 w 865806"/>
              <a:gd name="connsiteY2" fmla="*/ 122328 h 667719"/>
              <a:gd name="connsiteX3" fmla="*/ 563814 w 865806"/>
              <a:gd name="connsiteY3" fmla="*/ 146440 h 667719"/>
              <a:gd name="connsiteX4" fmla="*/ 584827 w 865806"/>
              <a:gd name="connsiteY4" fmla="*/ 82996 h 667719"/>
              <a:gd name="connsiteX5" fmla="*/ 595451 w 865806"/>
              <a:gd name="connsiteY5" fmla="*/ 2362 h 667719"/>
              <a:gd name="connsiteX6" fmla="*/ 685351 w 865806"/>
              <a:gd name="connsiteY6" fmla="*/ 153187 h 667719"/>
              <a:gd name="connsiteX7" fmla="*/ 693585 w 865806"/>
              <a:gd name="connsiteY7" fmla="*/ 210838 h 667719"/>
              <a:gd name="connsiteX8" fmla="*/ 719752 w 865806"/>
              <a:gd name="connsiteY8" fmla="*/ 227086 h 667719"/>
              <a:gd name="connsiteX9" fmla="*/ 861084 w 865806"/>
              <a:gd name="connsiteY9" fmla="*/ 500341 h 667719"/>
              <a:gd name="connsiteX10" fmla="*/ 410788 w 865806"/>
              <a:gd name="connsiteY10" fmla="*/ 654198 h 667719"/>
              <a:gd name="connsiteX0" fmla="*/ 411124 w 866142"/>
              <a:gd name="connsiteY0" fmla="*/ 654198 h 679801"/>
              <a:gd name="connsiteX1" fmla="*/ 722 w 866142"/>
              <a:gd name="connsiteY1" fmla="*/ 270538 h 679801"/>
              <a:gd name="connsiteX2" fmla="*/ 484183 w 866142"/>
              <a:gd name="connsiteY2" fmla="*/ 122328 h 679801"/>
              <a:gd name="connsiteX3" fmla="*/ 564150 w 866142"/>
              <a:gd name="connsiteY3" fmla="*/ 146440 h 679801"/>
              <a:gd name="connsiteX4" fmla="*/ 585163 w 866142"/>
              <a:gd name="connsiteY4" fmla="*/ 82996 h 679801"/>
              <a:gd name="connsiteX5" fmla="*/ 595787 w 866142"/>
              <a:gd name="connsiteY5" fmla="*/ 2362 h 679801"/>
              <a:gd name="connsiteX6" fmla="*/ 685687 w 866142"/>
              <a:gd name="connsiteY6" fmla="*/ 153187 h 679801"/>
              <a:gd name="connsiteX7" fmla="*/ 693921 w 866142"/>
              <a:gd name="connsiteY7" fmla="*/ 210838 h 679801"/>
              <a:gd name="connsiteX8" fmla="*/ 720088 w 866142"/>
              <a:gd name="connsiteY8" fmla="*/ 227086 h 679801"/>
              <a:gd name="connsiteX9" fmla="*/ 861420 w 866142"/>
              <a:gd name="connsiteY9" fmla="*/ 500341 h 679801"/>
              <a:gd name="connsiteX10" fmla="*/ 411124 w 866142"/>
              <a:gd name="connsiteY10" fmla="*/ 654198 h 679801"/>
              <a:gd name="connsiteX0" fmla="*/ 378697 w 867204"/>
              <a:gd name="connsiteY0" fmla="*/ 636932 h 665703"/>
              <a:gd name="connsiteX1" fmla="*/ 1784 w 867204"/>
              <a:gd name="connsiteY1" fmla="*/ 270538 h 665703"/>
              <a:gd name="connsiteX2" fmla="*/ 485245 w 867204"/>
              <a:gd name="connsiteY2" fmla="*/ 122328 h 665703"/>
              <a:gd name="connsiteX3" fmla="*/ 565212 w 867204"/>
              <a:gd name="connsiteY3" fmla="*/ 146440 h 665703"/>
              <a:gd name="connsiteX4" fmla="*/ 586225 w 867204"/>
              <a:gd name="connsiteY4" fmla="*/ 82996 h 665703"/>
              <a:gd name="connsiteX5" fmla="*/ 596849 w 867204"/>
              <a:gd name="connsiteY5" fmla="*/ 2362 h 665703"/>
              <a:gd name="connsiteX6" fmla="*/ 686749 w 867204"/>
              <a:gd name="connsiteY6" fmla="*/ 153187 h 665703"/>
              <a:gd name="connsiteX7" fmla="*/ 694983 w 867204"/>
              <a:gd name="connsiteY7" fmla="*/ 210838 h 665703"/>
              <a:gd name="connsiteX8" fmla="*/ 721150 w 867204"/>
              <a:gd name="connsiteY8" fmla="*/ 227086 h 665703"/>
              <a:gd name="connsiteX9" fmla="*/ 862482 w 867204"/>
              <a:gd name="connsiteY9" fmla="*/ 500341 h 665703"/>
              <a:gd name="connsiteX10" fmla="*/ 378697 w 867204"/>
              <a:gd name="connsiteY10" fmla="*/ 636932 h 665703"/>
              <a:gd name="connsiteX0" fmla="*/ 378904 w 867411"/>
              <a:gd name="connsiteY0" fmla="*/ 636932 h 675793"/>
              <a:gd name="connsiteX1" fmla="*/ 1991 w 867411"/>
              <a:gd name="connsiteY1" fmla="*/ 270538 h 675793"/>
              <a:gd name="connsiteX2" fmla="*/ 485452 w 867411"/>
              <a:gd name="connsiteY2" fmla="*/ 122328 h 675793"/>
              <a:gd name="connsiteX3" fmla="*/ 565419 w 867411"/>
              <a:gd name="connsiteY3" fmla="*/ 146440 h 675793"/>
              <a:gd name="connsiteX4" fmla="*/ 586432 w 867411"/>
              <a:gd name="connsiteY4" fmla="*/ 82996 h 675793"/>
              <a:gd name="connsiteX5" fmla="*/ 597056 w 867411"/>
              <a:gd name="connsiteY5" fmla="*/ 2362 h 675793"/>
              <a:gd name="connsiteX6" fmla="*/ 686956 w 867411"/>
              <a:gd name="connsiteY6" fmla="*/ 153187 h 675793"/>
              <a:gd name="connsiteX7" fmla="*/ 695190 w 867411"/>
              <a:gd name="connsiteY7" fmla="*/ 210838 h 675793"/>
              <a:gd name="connsiteX8" fmla="*/ 721357 w 867411"/>
              <a:gd name="connsiteY8" fmla="*/ 227086 h 675793"/>
              <a:gd name="connsiteX9" fmla="*/ 862689 w 867411"/>
              <a:gd name="connsiteY9" fmla="*/ 500341 h 675793"/>
              <a:gd name="connsiteX10" fmla="*/ 378904 w 867411"/>
              <a:gd name="connsiteY10" fmla="*/ 636932 h 675793"/>
              <a:gd name="connsiteX0" fmla="*/ 377999 w 1150101"/>
              <a:gd name="connsiteY0" fmla="*/ 636932 h 697269"/>
              <a:gd name="connsiteX1" fmla="*/ 1086 w 1150101"/>
              <a:gd name="connsiteY1" fmla="*/ 270538 h 697269"/>
              <a:gd name="connsiteX2" fmla="*/ 484547 w 1150101"/>
              <a:gd name="connsiteY2" fmla="*/ 122328 h 697269"/>
              <a:gd name="connsiteX3" fmla="*/ 564514 w 1150101"/>
              <a:gd name="connsiteY3" fmla="*/ 146440 h 697269"/>
              <a:gd name="connsiteX4" fmla="*/ 585527 w 1150101"/>
              <a:gd name="connsiteY4" fmla="*/ 82996 h 697269"/>
              <a:gd name="connsiteX5" fmla="*/ 596151 w 1150101"/>
              <a:gd name="connsiteY5" fmla="*/ 2362 h 697269"/>
              <a:gd name="connsiteX6" fmla="*/ 686051 w 1150101"/>
              <a:gd name="connsiteY6" fmla="*/ 153187 h 697269"/>
              <a:gd name="connsiteX7" fmla="*/ 694285 w 1150101"/>
              <a:gd name="connsiteY7" fmla="*/ 210838 h 697269"/>
              <a:gd name="connsiteX8" fmla="*/ 720452 w 1150101"/>
              <a:gd name="connsiteY8" fmla="*/ 227086 h 697269"/>
              <a:gd name="connsiteX9" fmla="*/ 1149076 w 1150101"/>
              <a:gd name="connsiteY9" fmla="*/ 601879 h 697269"/>
              <a:gd name="connsiteX10" fmla="*/ 377999 w 1150101"/>
              <a:gd name="connsiteY10" fmla="*/ 636932 h 697269"/>
              <a:gd name="connsiteX0" fmla="*/ 875409 w 1647511"/>
              <a:gd name="connsiteY0" fmla="*/ 636998 h 712156"/>
              <a:gd name="connsiteX1" fmla="*/ 374 w 1647511"/>
              <a:gd name="connsiteY1" fmla="*/ 29750 h 712156"/>
              <a:gd name="connsiteX2" fmla="*/ 981957 w 1647511"/>
              <a:gd name="connsiteY2" fmla="*/ 122394 h 712156"/>
              <a:gd name="connsiteX3" fmla="*/ 1061924 w 1647511"/>
              <a:gd name="connsiteY3" fmla="*/ 146506 h 712156"/>
              <a:gd name="connsiteX4" fmla="*/ 1082937 w 1647511"/>
              <a:gd name="connsiteY4" fmla="*/ 83062 h 712156"/>
              <a:gd name="connsiteX5" fmla="*/ 1093561 w 1647511"/>
              <a:gd name="connsiteY5" fmla="*/ 2428 h 712156"/>
              <a:gd name="connsiteX6" fmla="*/ 1183461 w 1647511"/>
              <a:gd name="connsiteY6" fmla="*/ 153253 h 712156"/>
              <a:gd name="connsiteX7" fmla="*/ 1191695 w 1647511"/>
              <a:gd name="connsiteY7" fmla="*/ 210904 h 712156"/>
              <a:gd name="connsiteX8" fmla="*/ 1217862 w 1647511"/>
              <a:gd name="connsiteY8" fmla="*/ 227152 h 712156"/>
              <a:gd name="connsiteX9" fmla="*/ 1646486 w 1647511"/>
              <a:gd name="connsiteY9" fmla="*/ 601945 h 712156"/>
              <a:gd name="connsiteX10" fmla="*/ 875409 w 1647511"/>
              <a:gd name="connsiteY10" fmla="*/ 636998 h 712156"/>
              <a:gd name="connsiteX0" fmla="*/ 875400 w 1547939"/>
              <a:gd name="connsiteY0" fmla="*/ 636998 h 733333"/>
              <a:gd name="connsiteX1" fmla="*/ 365 w 1547939"/>
              <a:gd name="connsiteY1" fmla="*/ 29750 h 733333"/>
              <a:gd name="connsiteX2" fmla="*/ 981948 w 1547939"/>
              <a:gd name="connsiteY2" fmla="*/ 122394 h 733333"/>
              <a:gd name="connsiteX3" fmla="*/ 1061915 w 1547939"/>
              <a:gd name="connsiteY3" fmla="*/ 146506 h 733333"/>
              <a:gd name="connsiteX4" fmla="*/ 1082928 w 1547939"/>
              <a:gd name="connsiteY4" fmla="*/ 83062 h 733333"/>
              <a:gd name="connsiteX5" fmla="*/ 1093552 w 1547939"/>
              <a:gd name="connsiteY5" fmla="*/ 2428 h 733333"/>
              <a:gd name="connsiteX6" fmla="*/ 1183452 w 1547939"/>
              <a:gd name="connsiteY6" fmla="*/ 153253 h 733333"/>
              <a:gd name="connsiteX7" fmla="*/ 1191686 w 1547939"/>
              <a:gd name="connsiteY7" fmla="*/ 210904 h 733333"/>
              <a:gd name="connsiteX8" fmla="*/ 1217853 w 1547939"/>
              <a:gd name="connsiteY8" fmla="*/ 227152 h 733333"/>
              <a:gd name="connsiteX9" fmla="*/ 1546524 w 1547939"/>
              <a:gd name="connsiteY9" fmla="*/ 637966 h 733333"/>
              <a:gd name="connsiteX10" fmla="*/ 875400 w 1547939"/>
              <a:gd name="connsiteY10" fmla="*/ 636998 h 733333"/>
              <a:gd name="connsiteX0" fmla="*/ 875400 w 1547939"/>
              <a:gd name="connsiteY0" fmla="*/ 636998 h 748033"/>
              <a:gd name="connsiteX1" fmla="*/ 365 w 1547939"/>
              <a:gd name="connsiteY1" fmla="*/ 29750 h 748033"/>
              <a:gd name="connsiteX2" fmla="*/ 981948 w 1547939"/>
              <a:gd name="connsiteY2" fmla="*/ 122394 h 748033"/>
              <a:gd name="connsiteX3" fmla="*/ 1061915 w 1547939"/>
              <a:gd name="connsiteY3" fmla="*/ 146506 h 748033"/>
              <a:gd name="connsiteX4" fmla="*/ 1082928 w 1547939"/>
              <a:gd name="connsiteY4" fmla="*/ 83062 h 748033"/>
              <a:gd name="connsiteX5" fmla="*/ 1093552 w 1547939"/>
              <a:gd name="connsiteY5" fmla="*/ 2428 h 748033"/>
              <a:gd name="connsiteX6" fmla="*/ 1183452 w 1547939"/>
              <a:gd name="connsiteY6" fmla="*/ 153253 h 748033"/>
              <a:gd name="connsiteX7" fmla="*/ 1191686 w 1547939"/>
              <a:gd name="connsiteY7" fmla="*/ 210904 h 748033"/>
              <a:gd name="connsiteX8" fmla="*/ 1217853 w 1547939"/>
              <a:gd name="connsiteY8" fmla="*/ 227152 h 748033"/>
              <a:gd name="connsiteX9" fmla="*/ 1546524 w 1547939"/>
              <a:gd name="connsiteY9" fmla="*/ 637966 h 748033"/>
              <a:gd name="connsiteX10" fmla="*/ 875400 w 1547939"/>
              <a:gd name="connsiteY10" fmla="*/ 636998 h 748033"/>
              <a:gd name="connsiteX0" fmla="*/ 875400 w 1591322"/>
              <a:gd name="connsiteY0" fmla="*/ 636998 h 748033"/>
              <a:gd name="connsiteX1" fmla="*/ 365 w 1591322"/>
              <a:gd name="connsiteY1" fmla="*/ 29750 h 748033"/>
              <a:gd name="connsiteX2" fmla="*/ 981948 w 1591322"/>
              <a:gd name="connsiteY2" fmla="*/ 122394 h 748033"/>
              <a:gd name="connsiteX3" fmla="*/ 1061915 w 1591322"/>
              <a:gd name="connsiteY3" fmla="*/ 146506 h 748033"/>
              <a:gd name="connsiteX4" fmla="*/ 1082928 w 1591322"/>
              <a:gd name="connsiteY4" fmla="*/ 83062 h 748033"/>
              <a:gd name="connsiteX5" fmla="*/ 1093552 w 1591322"/>
              <a:gd name="connsiteY5" fmla="*/ 2428 h 748033"/>
              <a:gd name="connsiteX6" fmla="*/ 1183452 w 1591322"/>
              <a:gd name="connsiteY6" fmla="*/ 153253 h 748033"/>
              <a:gd name="connsiteX7" fmla="*/ 1191686 w 1591322"/>
              <a:gd name="connsiteY7" fmla="*/ 210904 h 748033"/>
              <a:gd name="connsiteX8" fmla="*/ 1217853 w 1591322"/>
              <a:gd name="connsiteY8" fmla="*/ 227152 h 748033"/>
              <a:gd name="connsiteX9" fmla="*/ 1546524 w 1591322"/>
              <a:gd name="connsiteY9" fmla="*/ 637966 h 748033"/>
              <a:gd name="connsiteX10" fmla="*/ 875400 w 1591322"/>
              <a:gd name="connsiteY10" fmla="*/ 636998 h 748033"/>
              <a:gd name="connsiteX0" fmla="*/ 875399 w 1577685"/>
              <a:gd name="connsiteY0" fmla="*/ 636998 h 774911"/>
              <a:gd name="connsiteX1" fmla="*/ 364 w 1577685"/>
              <a:gd name="connsiteY1" fmla="*/ 29750 h 774911"/>
              <a:gd name="connsiteX2" fmla="*/ 981947 w 1577685"/>
              <a:gd name="connsiteY2" fmla="*/ 122394 h 774911"/>
              <a:gd name="connsiteX3" fmla="*/ 1061914 w 1577685"/>
              <a:gd name="connsiteY3" fmla="*/ 146506 h 774911"/>
              <a:gd name="connsiteX4" fmla="*/ 1082927 w 1577685"/>
              <a:gd name="connsiteY4" fmla="*/ 83062 h 774911"/>
              <a:gd name="connsiteX5" fmla="*/ 1093551 w 1577685"/>
              <a:gd name="connsiteY5" fmla="*/ 2428 h 774911"/>
              <a:gd name="connsiteX6" fmla="*/ 1183451 w 1577685"/>
              <a:gd name="connsiteY6" fmla="*/ 153253 h 774911"/>
              <a:gd name="connsiteX7" fmla="*/ 1191685 w 1577685"/>
              <a:gd name="connsiteY7" fmla="*/ 210904 h 774911"/>
              <a:gd name="connsiteX8" fmla="*/ 1217852 w 1577685"/>
              <a:gd name="connsiteY8" fmla="*/ 227152 h 774911"/>
              <a:gd name="connsiteX9" fmla="*/ 1531612 w 1577685"/>
              <a:gd name="connsiteY9" fmla="*/ 676870 h 774911"/>
              <a:gd name="connsiteX10" fmla="*/ 875399 w 1577685"/>
              <a:gd name="connsiteY10" fmla="*/ 636998 h 774911"/>
              <a:gd name="connsiteX0" fmla="*/ 875398 w 1566604"/>
              <a:gd name="connsiteY0" fmla="*/ 636998 h 764384"/>
              <a:gd name="connsiteX1" fmla="*/ 363 w 1566604"/>
              <a:gd name="connsiteY1" fmla="*/ 29750 h 764384"/>
              <a:gd name="connsiteX2" fmla="*/ 981946 w 1566604"/>
              <a:gd name="connsiteY2" fmla="*/ 122394 h 764384"/>
              <a:gd name="connsiteX3" fmla="*/ 1061913 w 1566604"/>
              <a:gd name="connsiteY3" fmla="*/ 146506 h 764384"/>
              <a:gd name="connsiteX4" fmla="*/ 1082926 w 1566604"/>
              <a:gd name="connsiteY4" fmla="*/ 83062 h 764384"/>
              <a:gd name="connsiteX5" fmla="*/ 1093550 w 1566604"/>
              <a:gd name="connsiteY5" fmla="*/ 2428 h 764384"/>
              <a:gd name="connsiteX6" fmla="*/ 1183450 w 1566604"/>
              <a:gd name="connsiteY6" fmla="*/ 153253 h 764384"/>
              <a:gd name="connsiteX7" fmla="*/ 1191684 w 1566604"/>
              <a:gd name="connsiteY7" fmla="*/ 210904 h 764384"/>
              <a:gd name="connsiteX8" fmla="*/ 1217851 w 1566604"/>
              <a:gd name="connsiteY8" fmla="*/ 227152 h 764384"/>
              <a:gd name="connsiteX9" fmla="*/ 1519436 w 1566604"/>
              <a:gd name="connsiteY9" fmla="*/ 662039 h 764384"/>
              <a:gd name="connsiteX10" fmla="*/ 875398 w 1566604"/>
              <a:gd name="connsiteY10" fmla="*/ 636998 h 764384"/>
              <a:gd name="connsiteX0" fmla="*/ 875346 w 1566552"/>
              <a:gd name="connsiteY0" fmla="*/ 636998 h 755547"/>
              <a:gd name="connsiteX1" fmla="*/ 311 w 1566552"/>
              <a:gd name="connsiteY1" fmla="*/ 29750 h 755547"/>
              <a:gd name="connsiteX2" fmla="*/ 981894 w 1566552"/>
              <a:gd name="connsiteY2" fmla="*/ 122394 h 755547"/>
              <a:gd name="connsiteX3" fmla="*/ 1061861 w 1566552"/>
              <a:gd name="connsiteY3" fmla="*/ 146506 h 755547"/>
              <a:gd name="connsiteX4" fmla="*/ 1082874 w 1566552"/>
              <a:gd name="connsiteY4" fmla="*/ 83062 h 755547"/>
              <a:gd name="connsiteX5" fmla="*/ 1093498 w 1566552"/>
              <a:gd name="connsiteY5" fmla="*/ 2428 h 755547"/>
              <a:gd name="connsiteX6" fmla="*/ 1183398 w 1566552"/>
              <a:gd name="connsiteY6" fmla="*/ 153253 h 755547"/>
              <a:gd name="connsiteX7" fmla="*/ 1191632 w 1566552"/>
              <a:gd name="connsiteY7" fmla="*/ 210904 h 755547"/>
              <a:gd name="connsiteX8" fmla="*/ 1217799 w 1566552"/>
              <a:gd name="connsiteY8" fmla="*/ 227152 h 755547"/>
              <a:gd name="connsiteX9" fmla="*/ 1519384 w 1566552"/>
              <a:gd name="connsiteY9" fmla="*/ 662039 h 755547"/>
              <a:gd name="connsiteX10" fmla="*/ 875346 w 1566552"/>
              <a:gd name="connsiteY10" fmla="*/ 636998 h 755547"/>
              <a:gd name="connsiteX0" fmla="*/ 629163 w 1320369"/>
              <a:gd name="connsiteY0" fmla="*/ 636933 h 759431"/>
              <a:gd name="connsiteX1" fmla="*/ 529 w 1320369"/>
              <a:gd name="connsiteY1" fmla="*/ 135123 h 759431"/>
              <a:gd name="connsiteX2" fmla="*/ 735711 w 1320369"/>
              <a:gd name="connsiteY2" fmla="*/ 122329 h 759431"/>
              <a:gd name="connsiteX3" fmla="*/ 815678 w 1320369"/>
              <a:gd name="connsiteY3" fmla="*/ 146441 h 759431"/>
              <a:gd name="connsiteX4" fmla="*/ 836691 w 1320369"/>
              <a:gd name="connsiteY4" fmla="*/ 82997 h 759431"/>
              <a:gd name="connsiteX5" fmla="*/ 847315 w 1320369"/>
              <a:gd name="connsiteY5" fmla="*/ 2363 h 759431"/>
              <a:gd name="connsiteX6" fmla="*/ 937215 w 1320369"/>
              <a:gd name="connsiteY6" fmla="*/ 153188 h 759431"/>
              <a:gd name="connsiteX7" fmla="*/ 945449 w 1320369"/>
              <a:gd name="connsiteY7" fmla="*/ 210839 h 759431"/>
              <a:gd name="connsiteX8" fmla="*/ 971616 w 1320369"/>
              <a:gd name="connsiteY8" fmla="*/ 227087 h 759431"/>
              <a:gd name="connsiteX9" fmla="*/ 1273201 w 1320369"/>
              <a:gd name="connsiteY9" fmla="*/ 661974 h 759431"/>
              <a:gd name="connsiteX10" fmla="*/ 629163 w 1320369"/>
              <a:gd name="connsiteY10" fmla="*/ 636933 h 759431"/>
              <a:gd name="connsiteX0" fmla="*/ 632191 w 1323397"/>
              <a:gd name="connsiteY0" fmla="*/ 636933 h 759431"/>
              <a:gd name="connsiteX1" fmla="*/ 3557 w 1323397"/>
              <a:gd name="connsiteY1" fmla="*/ 135123 h 759431"/>
              <a:gd name="connsiteX2" fmla="*/ 738739 w 1323397"/>
              <a:gd name="connsiteY2" fmla="*/ 122329 h 759431"/>
              <a:gd name="connsiteX3" fmla="*/ 818706 w 1323397"/>
              <a:gd name="connsiteY3" fmla="*/ 146441 h 759431"/>
              <a:gd name="connsiteX4" fmla="*/ 839719 w 1323397"/>
              <a:gd name="connsiteY4" fmla="*/ 82997 h 759431"/>
              <a:gd name="connsiteX5" fmla="*/ 850343 w 1323397"/>
              <a:gd name="connsiteY5" fmla="*/ 2363 h 759431"/>
              <a:gd name="connsiteX6" fmla="*/ 940243 w 1323397"/>
              <a:gd name="connsiteY6" fmla="*/ 153188 h 759431"/>
              <a:gd name="connsiteX7" fmla="*/ 948477 w 1323397"/>
              <a:gd name="connsiteY7" fmla="*/ 210839 h 759431"/>
              <a:gd name="connsiteX8" fmla="*/ 974644 w 1323397"/>
              <a:gd name="connsiteY8" fmla="*/ 227087 h 759431"/>
              <a:gd name="connsiteX9" fmla="*/ 1276229 w 1323397"/>
              <a:gd name="connsiteY9" fmla="*/ 661974 h 759431"/>
              <a:gd name="connsiteX10" fmla="*/ 632191 w 1323397"/>
              <a:gd name="connsiteY10" fmla="*/ 636933 h 759431"/>
              <a:gd name="connsiteX0" fmla="*/ 662460 w 1353666"/>
              <a:gd name="connsiteY0" fmla="*/ 636933 h 761118"/>
              <a:gd name="connsiteX1" fmla="*/ 3387 w 1353666"/>
              <a:gd name="connsiteY1" fmla="*/ 98045 h 761118"/>
              <a:gd name="connsiteX2" fmla="*/ 769008 w 1353666"/>
              <a:gd name="connsiteY2" fmla="*/ 122329 h 761118"/>
              <a:gd name="connsiteX3" fmla="*/ 848975 w 1353666"/>
              <a:gd name="connsiteY3" fmla="*/ 146441 h 761118"/>
              <a:gd name="connsiteX4" fmla="*/ 869988 w 1353666"/>
              <a:gd name="connsiteY4" fmla="*/ 82997 h 761118"/>
              <a:gd name="connsiteX5" fmla="*/ 880612 w 1353666"/>
              <a:gd name="connsiteY5" fmla="*/ 2363 h 761118"/>
              <a:gd name="connsiteX6" fmla="*/ 970512 w 1353666"/>
              <a:gd name="connsiteY6" fmla="*/ 153188 h 761118"/>
              <a:gd name="connsiteX7" fmla="*/ 978746 w 1353666"/>
              <a:gd name="connsiteY7" fmla="*/ 210839 h 761118"/>
              <a:gd name="connsiteX8" fmla="*/ 1004913 w 1353666"/>
              <a:gd name="connsiteY8" fmla="*/ 227087 h 761118"/>
              <a:gd name="connsiteX9" fmla="*/ 1306498 w 1353666"/>
              <a:gd name="connsiteY9" fmla="*/ 661974 h 761118"/>
              <a:gd name="connsiteX10" fmla="*/ 662460 w 1353666"/>
              <a:gd name="connsiteY10" fmla="*/ 636933 h 761118"/>
              <a:gd name="connsiteX0" fmla="*/ 689027 w 1380233"/>
              <a:gd name="connsiteY0" fmla="*/ 643480 h 767665"/>
              <a:gd name="connsiteX1" fmla="*/ 29954 w 1380233"/>
              <a:gd name="connsiteY1" fmla="*/ 104592 h 767665"/>
              <a:gd name="connsiteX2" fmla="*/ 795575 w 1380233"/>
              <a:gd name="connsiteY2" fmla="*/ 128876 h 767665"/>
              <a:gd name="connsiteX3" fmla="*/ 875542 w 1380233"/>
              <a:gd name="connsiteY3" fmla="*/ 152988 h 767665"/>
              <a:gd name="connsiteX4" fmla="*/ 896555 w 1380233"/>
              <a:gd name="connsiteY4" fmla="*/ 89544 h 767665"/>
              <a:gd name="connsiteX5" fmla="*/ 907179 w 1380233"/>
              <a:gd name="connsiteY5" fmla="*/ 8910 h 767665"/>
              <a:gd name="connsiteX6" fmla="*/ 997079 w 1380233"/>
              <a:gd name="connsiteY6" fmla="*/ 159735 h 767665"/>
              <a:gd name="connsiteX7" fmla="*/ 1005313 w 1380233"/>
              <a:gd name="connsiteY7" fmla="*/ 217386 h 767665"/>
              <a:gd name="connsiteX8" fmla="*/ 1031480 w 1380233"/>
              <a:gd name="connsiteY8" fmla="*/ 233634 h 767665"/>
              <a:gd name="connsiteX9" fmla="*/ 1333065 w 1380233"/>
              <a:gd name="connsiteY9" fmla="*/ 668521 h 767665"/>
              <a:gd name="connsiteX10" fmla="*/ 689027 w 1380233"/>
              <a:gd name="connsiteY10" fmla="*/ 643480 h 767665"/>
              <a:gd name="connsiteX0" fmla="*/ 654283 w 1345489"/>
              <a:gd name="connsiteY0" fmla="*/ 658014 h 783121"/>
              <a:gd name="connsiteX1" fmla="*/ 31213 w 1345489"/>
              <a:gd name="connsiteY1" fmla="*/ 99200 h 783121"/>
              <a:gd name="connsiteX2" fmla="*/ 760831 w 1345489"/>
              <a:gd name="connsiteY2" fmla="*/ 143410 h 783121"/>
              <a:gd name="connsiteX3" fmla="*/ 840798 w 1345489"/>
              <a:gd name="connsiteY3" fmla="*/ 167522 h 783121"/>
              <a:gd name="connsiteX4" fmla="*/ 861811 w 1345489"/>
              <a:gd name="connsiteY4" fmla="*/ 104078 h 783121"/>
              <a:gd name="connsiteX5" fmla="*/ 872435 w 1345489"/>
              <a:gd name="connsiteY5" fmla="*/ 23444 h 783121"/>
              <a:gd name="connsiteX6" fmla="*/ 962335 w 1345489"/>
              <a:gd name="connsiteY6" fmla="*/ 174269 h 783121"/>
              <a:gd name="connsiteX7" fmla="*/ 970569 w 1345489"/>
              <a:gd name="connsiteY7" fmla="*/ 231920 h 783121"/>
              <a:gd name="connsiteX8" fmla="*/ 996736 w 1345489"/>
              <a:gd name="connsiteY8" fmla="*/ 248168 h 783121"/>
              <a:gd name="connsiteX9" fmla="*/ 1298321 w 1345489"/>
              <a:gd name="connsiteY9" fmla="*/ 683055 h 783121"/>
              <a:gd name="connsiteX10" fmla="*/ 654283 w 1345489"/>
              <a:gd name="connsiteY10" fmla="*/ 658014 h 783121"/>
              <a:gd name="connsiteX0" fmla="*/ 651991 w 1343197"/>
              <a:gd name="connsiteY0" fmla="*/ 658014 h 774580"/>
              <a:gd name="connsiteX1" fmla="*/ 28921 w 1343197"/>
              <a:gd name="connsiteY1" fmla="*/ 99200 h 774580"/>
              <a:gd name="connsiteX2" fmla="*/ 758539 w 1343197"/>
              <a:gd name="connsiteY2" fmla="*/ 143410 h 774580"/>
              <a:gd name="connsiteX3" fmla="*/ 838506 w 1343197"/>
              <a:gd name="connsiteY3" fmla="*/ 167522 h 774580"/>
              <a:gd name="connsiteX4" fmla="*/ 859519 w 1343197"/>
              <a:gd name="connsiteY4" fmla="*/ 104078 h 774580"/>
              <a:gd name="connsiteX5" fmla="*/ 870143 w 1343197"/>
              <a:gd name="connsiteY5" fmla="*/ 23444 h 774580"/>
              <a:gd name="connsiteX6" fmla="*/ 960043 w 1343197"/>
              <a:gd name="connsiteY6" fmla="*/ 174269 h 774580"/>
              <a:gd name="connsiteX7" fmla="*/ 968277 w 1343197"/>
              <a:gd name="connsiteY7" fmla="*/ 231920 h 774580"/>
              <a:gd name="connsiteX8" fmla="*/ 994444 w 1343197"/>
              <a:gd name="connsiteY8" fmla="*/ 248168 h 774580"/>
              <a:gd name="connsiteX9" fmla="*/ 1296029 w 1343197"/>
              <a:gd name="connsiteY9" fmla="*/ 683055 h 774580"/>
              <a:gd name="connsiteX10" fmla="*/ 651991 w 1343197"/>
              <a:gd name="connsiteY10" fmla="*/ 658014 h 774580"/>
              <a:gd name="connsiteX0" fmla="*/ 651991 w 1343197"/>
              <a:gd name="connsiteY0" fmla="*/ 665294 h 781860"/>
              <a:gd name="connsiteX1" fmla="*/ 28921 w 1343197"/>
              <a:gd name="connsiteY1" fmla="*/ 106480 h 781860"/>
              <a:gd name="connsiteX2" fmla="*/ 758539 w 1343197"/>
              <a:gd name="connsiteY2" fmla="*/ 150690 h 781860"/>
              <a:gd name="connsiteX3" fmla="*/ 838506 w 1343197"/>
              <a:gd name="connsiteY3" fmla="*/ 174802 h 781860"/>
              <a:gd name="connsiteX4" fmla="*/ 859519 w 1343197"/>
              <a:gd name="connsiteY4" fmla="*/ 111358 h 781860"/>
              <a:gd name="connsiteX5" fmla="*/ 870143 w 1343197"/>
              <a:gd name="connsiteY5" fmla="*/ 30724 h 781860"/>
              <a:gd name="connsiteX6" fmla="*/ 960043 w 1343197"/>
              <a:gd name="connsiteY6" fmla="*/ 181549 h 781860"/>
              <a:gd name="connsiteX7" fmla="*/ 968277 w 1343197"/>
              <a:gd name="connsiteY7" fmla="*/ 239200 h 781860"/>
              <a:gd name="connsiteX8" fmla="*/ 994444 w 1343197"/>
              <a:gd name="connsiteY8" fmla="*/ 255448 h 781860"/>
              <a:gd name="connsiteX9" fmla="*/ 1296029 w 1343197"/>
              <a:gd name="connsiteY9" fmla="*/ 690335 h 781860"/>
              <a:gd name="connsiteX10" fmla="*/ 651991 w 1343197"/>
              <a:gd name="connsiteY10" fmla="*/ 665294 h 781860"/>
              <a:gd name="connsiteX0" fmla="*/ 681988 w 1373194"/>
              <a:gd name="connsiteY0" fmla="*/ 652219 h 776459"/>
              <a:gd name="connsiteX1" fmla="*/ 30201 w 1373194"/>
              <a:gd name="connsiteY1" fmla="*/ 112136 h 776459"/>
              <a:gd name="connsiteX2" fmla="*/ 788536 w 1373194"/>
              <a:gd name="connsiteY2" fmla="*/ 137615 h 776459"/>
              <a:gd name="connsiteX3" fmla="*/ 868503 w 1373194"/>
              <a:gd name="connsiteY3" fmla="*/ 161727 h 776459"/>
              <a:gd name="connsiteX4" fmla="*/ 889516 w 1373194"/>
              <a:gd name="connsiteY4" fmla="*/ 98283 h 776459"/>
              <a:gd name="connsiteX5" fmla="*/ 900140 w 1373194"/>
              <a:gd name="connsiteY5" fmla="*/ 17649 h 776459"/>
              <a:gd name="connsiteX6" fmla="*/ 990040 w 1373194"/>
              <a:gd name="connsiteY6" fmla="*/ 168474 h 776459"/>
              <a:gd name="connsiteX7" fmla="*/ 998274 w 1373194"/>
              <a:gd name="connsiteY7" fmla="*/ 226125 h 776459"/>
              <a:gd name="connsiteX8" fmla="*/ 1024441 w 1373194"/>
              <a:gd name="connsiteY8" fmla="*/ 242373 h 776459"/>
              <a:gd name="connsiteX9" fmla="*/ 1326026 w 1373194"/>
              <a:gd name="connsiteY9" fmla="*/ 677260 h 776459"/>
              <a:gd name="connsiteX10" fmla="*/ 681988 w 1373194"/>
              <a:gd name="connsiteY10" fmla="*/ 652219 h 776459"/>
              <a:gd name="connsiteX0" fmla="*/ 683916 w 1375122"/>
              <a:gd name="connsiteY0" fmla="*/ 652219 h 777435"/>
              <a:gd name="connsiteX1" fmla="*/ 32129 w 1375122"/>
              <a:gd name="connsiteY1" fmla="*/ 112136 h 777435"/>
              <a:gd name="connsiteX2" fmla="*/ 790464 w 1375122"/>
              <a:gd name="connsiteY2" fmla="*/ 137615 h 777435"/>
              <a:gd name="connsiteX3" fmla="*/ 870431 w 1375122"/>
              <a:gd name="connsiteY3" fmla="*/ 161727 h 777435"/>
              <a:gd name="connsiteX4" fmla="*/ 891444 w 1375122"/>
              <a:gd name="connsiteY4" fmla="*/ 98283 h 777435"/>
              <a:gd name="connsiteX5" fmla="*/ 902068 w 1375122"/>
              <a:gd name="connsiteY5" fmla="*/ 17649 h 777435"/>
              <a:gd name="connsiteX6" fmla="*/ 991968 w 1375122"/>
              <a:gd name="connsiteY6" fmla="*/ 168474 h 777435"/>
              <a:gd name="connsiteX7" fmla="*/ 1000202 w 1375122"/>
              <a:gd name="connsiteY7" fmla="*/ 226125 h 777435"/>
              <a:gd name="connsiteX8" fmla="*/ 1026369 w 1375122"/>
              <a:gd name="connsiteY8" fmla="*/ 242373 h 777435"/>
              <a:gd name="connsiteX9" fmla="*/ 1327954 w 1375122"/>
              <a:gd name="connsiteY9" fmla="*/ 677260 h 777435"/>
              <a:gd name="connsiteX10" fmla="*/ 683916 w 1375122"/>
              <a:gd name="connsiteY10" fmla="*/ 652219 h 777435"/>
              <a:gd name="connsiteX0" fmla="*/ 683916 w 1375122"/>
              <a:gd name="connsiteY0" fmla="*/ 652219 h 762381"/>
              <a:gd name="connsiteX1" fmla="*/ 32129 w 1375122"/>
              <a:gd name="connsiteY1" fmla="*/ 112136 h 762381"/>
              <a:gd name="connsiteX2" fmla="*/ 790464 w 1375122"/>
              <a:gd name="connsiteY2" fmla="*/ 137615 h 762381"/>
              <a:gd name="connsiteX3" fmla="*/ 870431 w 1375122"/>
              <a:gd name="connsiteY3" fmla="*/ 161727 h 762381"/>
              <a:gd name="connsiteX4" fmla="*/ 891444 w 1375122"/>
              <a:gd name="connsiteY4" fmla="*/ 98283 h 762381"/>
              <a:gd name="connsiteX5" fmla="*/ 902068 w 1375122"/>
              <a:gd name="connsiteY5" fmla="*/ 17649 h 762381"/>
              <a:gd name="connsiteX6" fmla="*/ 991968 w 1375122"/>
              <a:gd name="connsiteY6" fmla="*/ 168474 h 762381"/>
              <a:gd name="connsiteX7" fmla="*/ 1000202 w 1375122"/>
              <a:gd name="connsiteY7" fmla="*/ 226125 h 762381"/>
              <a:gd name="connsiteX8" fmla="*/ 1026369 w 1375122"/>
              <a:gd name="connsiteY8" fmla="*/ 242373 h 762381"/>
              <a:gd name="connsiteX9" fmla="*/ 1327954 w 1375122"/>
              <a:gd name="connsiteY9" fmla="*/ 677260 h 762381"/>
              <a:gd name="connsiteX10" fmla="*/ 683916 w 1375122"/>
              <a:gd name="connsiteY10" fmla="*/ 652219 h 762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375122" h="762381">
                <a:moveTo>
                  <a:pt x="683916" y="652219"/>
                </a:moveTo>
                <a:cubicBezTo>
                  <a:pt x="420966" y="554517"/>
                  <a:pt x="-139661" y="332538"/>
                  <a:pt x="32129" y="112136"/>
                </a:cubicBezTo>
                <a:cubicBezTo>
                  <a:pt x="203919" y="-108266"/>
                  <a:pt x="429902" y="49092"/>
                  <a:pt x="790464" y="137615"/>
                </a:cubicBezTo>
                <a:lnTo>
                  <a:pt x="870431" y="161727"/>
                </a:lnTo>
                <a:lnTo>
                  <a:pt x="891444" y="98283"/>
                </a:lnTo>
                <a:cubicBezTo>
                  <a:pt x="887246" y="17533"/>
                  <a:pt x="868184" y="9883"/>
                  <a:pt x="902068" y="17649"/>
                </a:cubicBezTo>
                <a:cubicBezTo>
                  <a:pt x="957708" y="80379"/>
                  <a:pt x="977008" y="109934"/>
                  <a:pt x="991968" y="168474"/>
                </a:cubicBezTo>
                <a:lnTo>
                  <a:pt x="1000202" y="226125"/>
                </a:lnTo>
                <a:lnTo>
                  <a:pt x="1026369" y="242373"/>
                </a:lnTo>
                <a:cubicBezTo>
                  <a:pt x="1132267" y="319238"/>
                  <a:pt x="1505489" y="489734"/>
                  <a:pt x="1327954" y="677260"/>
                </a:cubicBezTo>
                <a:cubicBezTo>
                  <a:pt x="1185510" y="829559"/>
                  <a:pt x="946866" y="749921"/>
                  <a:pt x="683916" y="652219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3500362"/>
            <a:ext cx="3759200" cy="1254324"/>
          </a:xfrm>
          <a:prstGeom prst="rect">
            <a:avLst/>
          </a:prstGeom>
          <a:solidFill>
            <a:srgbClr val="ED9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+ and −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3853020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4842112"/>
            <a:ext cx="3759200" cy="12633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ysClr val="windowText" lastClr="000000"/>
                </a:solidFill>
              </a:rPr>
              <a:t>× and ÷</a:t>
            </a:r>
          </a:p>
        </p:txBody>
      </p:sp>
      <p:sp>
        <p:nvSpPr>
          <p:cNvPr id="73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3848770"/>
            <a:ext cx="227177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243  +  25  =   268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4298785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7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3948018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84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4392224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195298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641063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7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4291591"/>
            <a:ext cx="230543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486  −  43  =   443</a:t>
            </a:r>
          </a:p>
        </p:txBody>
      </p:sp>
      <p:sp>
        <p:nvSpPr>
          <p:cNvPr id="100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28301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01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729442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02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8431" y="5204090"/>
            <a:ext cx="223009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70  </a:t>
            </a:r>
            <a:r>
              <a:rPr lang="en-GB" sz="2000" b="1" dirty="0">
                <a:solidFill>
                  <a:sysClr val="windowText" lastClr="000000"/>
                </a:solidFill>
              </a:rPr>
              <a:t>×</a:t>
            </a:r>
            <a:r>
              <a:rPr lang="en-GB" altLang="en-US" sz="2000" b="1" dirty="0">
                <a:solidFill>
                  <a:schemeClr val="tx1"/>
                </a:solidFill>
              </a:rPr>
              <a:t>  10  =   700</a:t>
            </a:r>
          </a:p>
        </p:txBody>
      </p:sp>
      <p:sp>
        <p:nvSpPr>
          <p:cNvPr id="103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8431" y="5646911"/>
            <a:ext cx="196560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96   </a:t>
            </a:r>
            <a:r>
              <a:rPr lang="en-GB" sz="2000" b="1" dirty="0">
                <a:solidFill>
                  <a:sysClr val="windowText" lastClr="000000"/>
                </a:solidFill>
              </a:rPr>
              <a:t>÷  </a:t>
            </a:r>
            <a:r>
              <a:rPr lang="en-GB" altLang="en-US" sz="2000" b="1" dirty="0">
                <a:solidFill>
                  <a:schemeClr val="tx1"/>
                </a:solidFill>
              </a:rPr>
              <a:t> 8  =   12</a:t>
            </a:r>
          </a:p>
        </p:txBody>
      </p:sp>
      <p:sp>
        <p:nvSpPr>
          <p:cNvPr id="111" name="Oval 110"/>
          <p:cNvSpPr/>
          <p:nvPr/>
        </p:nvSpPr>
        <p:spPr>
          <a:xfrm>
            <a:off x="3051532" y="1740218"/>
            <a:ext cx="650454" cy="650452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945</a:t>
            </a:r>
          </a:p>
        </p:txBody>
      </p:sp>
      <p:sp>
        <p:nvSpPr>
          <p:cNvPr id="112" name="Oval 111"/>
          <p:cNvSpPr/>
          <p:nvPr/>
        </p:nvSpPr>
        <p:spPr>
          <a:xfrm>
            <a:off x="3784656" y="1740218"/>
            <a:ext cx="650454" cy="650452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549</a:t>
            </a:r>
          </a:p>
        </p:txBody>
      </p:sp>
      <p:sp>
        <p:nvSpPr>
          <p:cNvPr id="113" name="Oval 112"/>
          <p:cNvSpPr/>
          <p:nvPr/>
        </p:nvSpPr>
        <p:spPr>
          <a:xfrm>
            <a:off x="1593492" y="2540724"/>
            <a:ext cx="642135" cy="642133"/>
          </a:xfrm>
          <a:prstGeom prst="ellipse">
            <a:avLst/>
          </a:prstGeom>
          <a:noFill/>
          <a:ln w="28575">
            <a:solidFill>
              <a:srgbClr val="EF8217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 dirty="0"/>
          </a:p>
        </p:txBody>
      </p:sp>
      <p:sp>
        <p:nvSpPr>
          <p:cNvPr id="114" name="Oval 113"/>
          <p:cNvSpPr/>
          <p:nvPr/>
        </p:nvSpPr>
        <p:spPr>
          <a:xfrm>
            <a:off x="2326506" y="2540724"/>
            <a:ext cx="642135" cy="642133"/>
          </a:xfrm>
          <a:prstGeom prst="ellipse">
            <a:avLst/>
          </a:prstGeom>
          <a:noFill/>
          <a:ln w="28575">
            <a:solidFill>
              <a:srgbClr val="EF8217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 dirty="0"/>
          </a:p>
        </p:txBody>
      </p:sp>
      <p:sp>
        <p:nvSpPr>
          <p:cNvPr id="115" name="Oval 114"/>
          <p:cNvSpPr/>
          <p:nvPr/>
        </p:nvSpPr>
        <p:spPr>
          <a:xfrm>
            <a:off x="3059520" y="2540724"/>
            <a:ext cx="642135" cy="642133"/>
          </a:xfrm>
          <a:prstGeom prst="ellipse">
            <a:avLst/>
          </a:prstGeom>
          <a:noFill/>
          <a:ln w="28575">
            <a:solidFill>
              <a:srgbClr val="EF8217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 dirty="0"/>
          </a:p>
        </p:txBody>
      </p:sp>
      <p:sp>
        <p:nvSpPr>
          <p:cNvPr id="116" name="Oval 115"/>
          <p:cNvSpPr/>
          <p:nvPr/>
        </p:nvSpPr>
        <p:spPr>
          <a:xfrm>
            <a:off x="3792533" y="2540724"/>
            <a:ext cx="642135" cy="642133"/>
          </a:xfrm>
          <a:prstGeom prst="ellipse">
            <a:avLst/>
          </a:prstGeom>
          <a:noFill/>
          <a:ln w="28575">
            <a:solidFill>
              <a:srgbClr val="EF8217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 dirty="0"/>
          </a:p>
        </p:txBody>
      </p:sp>
      <p:sp>
        <p:nvSpPr>
          <p:cNvPr id="117" name="Oval 116"/>
          <p:cNvSpPr/>
          <p:nvPr/>
        </p:nvSpPr>
        <p:spPr>
          <a:xfrm>
            <a:off x="2322534" y="2534119"/>
            <a:ext cx="650454" cy="650452"/>
          </a:xfrm>
          <a:prstGeom prst="ellipse">
            <a:avLst/>
          </a:prstGeom>
          <a:noFill/>
          <a:ln w="28575">
            <a:solidFill>
              <a:srgbClr val="EF82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594</a:t>
            </a:r>
          </a:p>
        </p:txBody>
      </p:sp>
      <p:sp>
        <p:nvSpPr>
          <p:cNvPr id="118" name="Oval 117"/>
          <p:cNvSpPr/>
          <p:nvPr/>
        </p:nvSpPr>
        <p:spPr>
          <a:xfrm>
            <a:off x="857223" y="2534119"/>
            <a:ext cx="650454" cy="650452"/>
          </a:xfrm>
          <a:prstGeom prst="ellipse">
            <a:avLst/>
          </a:prstGeom>
          <a:noFill/>
          <a:ln w="28575">
            <a:solidFill>
              <a:srgbClr val="EF82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954</a:t>
            </a:r>
          </a:p>
        </p:txBody>
      </p:sp>
      <p:sp>
        <p:nvSpPr>
          <p:cNvPr id="119" name="Oval 118"/>
          <p:cNvSpPr/>
          <p:nvPr/>
        </p:nvSpPr>
        <p:spPr>
          <a:xfrm>
            <a:off x="1585580" y="2528741"/>
            <a:ext cx="650454" cy="650452"/>
          </a:xfrm>
          <a:prstGeom prst="ellipse">
            <a:avLst/>
          </a:prstGeom>
          <a:noFill/>
          <a:ln w="28575">
            <a:solidFill>
              <a:srgbClr val="EF82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945</a:t>
            </a:r>
          </a:p>
        </p:txBody>
      </p:sp>
      <p:sp>
        <p:nvSpPr>
          <p:cNvPr id="120" name="Oval 119"/>
          <p:cNvSpPr/>
          <p:nvPr/>
        </p:nvSpPr>
        <p:spPr>
          <a:xfrm>
            <a:off x="3055547" y="2528741"/>
            <a:ext cx="650454" cy="650452"/>
          </a:xfrm>
          <a:prstGeom prst="ellipse">
            <a:avLst/>
          </a:prstGeom>
          <a:noFill/>
          <a:ln w="28575">
            <a:solidFill>
              <a:srgbClr val="EF82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549</a:t>
            </a:r>
          </a:p>
        </p:txBody>
      </p:sp>
      <p:sp>
        <p:nvSpPr>
          <p:cNvPr id="121" name="Oval 120"/>
          <p:cNvSpPr/>
          <p:nvPr/>
        </p:nvSpPr>
        <p:spPr>
          <a:xfrm>
            <a:off x="3786519" y="2532387"/>
            <a:ext cx="650454" cy="650452"/>
          </a:xfrm>
          <a:prstGeom prst="ellipse">
            <a:avLst/>
          </a:prstGeom>
          <a:noFill/>
          <a:ln w="28575">
            <a:solidFill>
              <a:srgbClr val="EF82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495</a:t>
            </a:r>
          </a:p>
        </p:txBody>
      </p:sp>
      <p:pic>
        <p:nvPicPr>
          <p:cNvPr id="124" name="Picture 1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98353">
            <a:off x="2524602" y="5065085"/>
            <a:ext cx="398041" cy="678118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399" y="5556831"/>
            <a:ext cx="727872" cy="727872"/>
          </a:xfrm>
          <a:prstGeom prst="rect">
            <a:avLst/>
          </a:prstGeom>
        </p:spPr>
      </p:pic>
      <p:pic>
        <p:nvPicPr>
          <p:cNvPr id="126" name="Picture 1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357" y="3841577"/>
            <a:ext cx="667902" cy="389267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133" y="4216206"/>
            <a:ext cx="571160" cy="671315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487"/>
          <a:stretch/>
        </p:blipFill>
        <p:spPr>
          <a:xfrm>
            <a:off x="7216053" y="4783932"/>
            <a:ext cx="1043468" cy="1323886"/>
          </a:xfrm>
          <a:prstGeom prst="rect">
            <a:avLst/>
          </a:prstGeom>
        </p:spPr>
      </p:pic>
      <p:grpSp>
        <p:nvGrpSpPr>
          <p:cNvPr id="72" name="Group 71"/>
          <p:cNvGrpSpPr/>
          <p:nvPr/>
        </p:nvGrpSpPr>
        <p:grpSpPr>
          <a:xfrm>
            <a:off x="5428208" y="4136364"/>
            <a:ext cx="505209" cy="830997"/>
            <a:chOff x="6801852" y="1264217"/>
            <a:chExt cx="285825" cy="1200329"/>
          </a:xfrm>
        </p:grpSpPr>
        <p:cxnSp>
          <p:nvCxnSpPr>
            <p:cNvPr id="76" name="Straight Connector 75"/>
            <p:cNvCxnSpPr/>
            <p:nvPr/>
          </p:nvCxnSpPr>
          <p:spPr>
            <a:xfrm>
              <a:off x="6843302" y="1924905"/>
              <a:ext cx="192903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TextBox 80"/>
            <p:cNvSpPr txBox="1"/>
            <p:nvPr/>
          </p:nvSpPr>
          <p:spPr>
            <a:xfrm>
              <a:off x="6801852" y="1264217"/>
              <a:ext cx="28582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7</a:t>
              </a:r>
              <a:br>
                <a:rPr lang="en-GB" sz="2400" b="1" dirty="0"/>
              </a:br>
              <a:r>
                <a:rPr lang="en-GB" sz="2400" b="1" dirty="0"/>
                <a:t>15</a:t>
              </a:r>
            </a:p>
          </p:txBody>
        </p:sp>
      </p:grpSp>
      <p:grpSp>
        <p:nvGrpSpPr>
          <p:cNvPr id="96" name="Group 95"/>
          <p:cNvGrpSpPr/>
          <p:nvPr/>
        </p:nvGrpSpPr>
        <p:grpSpPr>
          <a:xfrm>
            <a:off x="6158725" y="4138555"/>
            <a:ext cx="515840" cy="830997"/>
            <a:chOff x="6698305" y="1267383"/>
            <a:chExt cx="515840" cy="830997"/>
          </a:xfrm>
        </p:grpSpPr>
        <p:cxnSp>
          <p:nvCxnSpPr>
            <p:cNvPr id="97" name="Straight Connector 96"/>
            <p:cNvCxnSpPr/>
            <p:nvPr/>
          </p:nvCxnSpPr>
          <p:spPr>
            <a:xfrm>
              <a:off x="6843302" y="1692098"/>
              <a:ext cx="192903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" name="TextBox 97"/>
            <p:cNvSpPr txBox="1"/>
            <p:nvPr/>
          </p:nvSpPr>
          <p:spPr>
            <a:xfrm>
              <a:off x="6698305" y="1267383"/>
              <a:ext cx="5158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7</a:t>
              </a:r>
              <a:br>
                <a:rPr lang="en-GB" sz="2400" b="1" dirty="0"/>
              </a:br>
              <a:r>
                <a:rPr lang="en-GB" sz="2400" b="1" dirty="0"/>
                <a:t>15</a:t>
              </a: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6899767" y="4138555"/>
            <a:ext cx="492656" cy="830997"/>
            <a:chOff x="6627124" y="1267383"/>
            <a:chExt cx="492656" cy="830997"/>
          </a:xfrm>
        </p:grpSpPr>
        <p:cxnSp>
          <p:nvCxnSpPr>
            <p:cNvPr id="104" name="Straight Connector 103"/>
            <p:cNvCxnSpPr/>
            <p:nvPr/>
          </p:nvCxnSpPr>
          <p:spPr>
            <a:xfrm>
              <a:off x="6698450" y="1692098"/>
              <a:ext cx="337755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" name="TextBox 104"/>
            <p:cNvSpPr txBox="1"/>
            <p:nvPr/>
          </p:nvSpPr>
          <p:spPr>
            <a:xfrm>
              <a:off x="6627124" y="1267383"/>
              <a:ext cx="49265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14</a:t>
              </a:r>
              <a:br>
                <a:rPr lang="en-GB" sz="2400" b="1" dirty="0"/>
              </a:br>
              <a:r>
                <a:rPr lang="en-GB" sz="2400" b="1" dirty="0"/>
                <a:t>15</a:t>
              </a:r>
            </a:p>
          </p:txBody>
        </p:sp>
      </p:grpSp>
      <p:sp>
        <p:nvSpPr>
          <p:cNvPr id="106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2438" y="4306623"/>
            <a:ext cx="123303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chemeClr val="tx1"/>
                </a:solidFill>
              </a:rPr>
              <a:t>+     =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51" b="44921"/>
          <a:stretch/>
        </p:blipFill>
        <p:spPr>
          <a:xfrm>
            <a:off x="5264631" y="1880595"/>
            <a:ext cx="2330496" cy="752280"/>
          </a:xfrm>
          <a:prstGeom prst="rect">
            <a:avLst/>
          </a:prstGeom>
        </p:spPr>
      </p:pic>
      <p:sp>
        <p:nvSpPr>
          <p:cNvPr id="107" name="Rectangle 98">
            <a:extLst>
              <a:ext uri="{FF2B5EF4-FFF2-40B4-BE49-F238E27FC236}">
                <a16:creationId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23436" y="2823921"/>
            <a:ext cx="3071034" cy="367005"/>
          </a:xfrm>
          <a:prstGeom prst="rect">
            <a:avLst/>
          </a:prstGeom>
          <a:noFill/>
          <a:ln w="25400">
            <a:solidFill>
              <a:srgbClr val="6A9324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08000" tIns="72000" rIns="10800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1600" b="1" dirty="0"/>
              <a:t>5:35 p.m. or twenty-five to six </a:t>
            </a:r>
          </a:p>
        </p:txBody>
      </p:sp>
      <p:pic>
        <p:nvPicPr>
          <p:cNvPr id="70" name="Picture 69">
            <a:extLst>
              <a:ext uri="{FF2B5EF4-FFF2-40B4-BE49-F238E27FC236}">
                <a16:creationId xmlns:a16="http://schemas.microsoft.com/office/drawing/2014/main" id="{83CEDCC6-F080-41A9-80D8-93A6B596CF9C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910" y="1974860"/>
            <a:ext cx="1757938" cy="662482"/>
          </a:xfrm>
          <a:prstGeom prst="rect">
            <a:avLst/>
          </a:prstGeom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</p:childTnLst>
        </p:cTn>
      </p:par>
    </p:tnLst>
    <p:bldLst>
      <p:bldP spid="79" grpId="0" animBg="1"/>
      <p:bldP spid="83" grpId="0" animBg="1"/>
      <p:bldP spid="131" grpId="0" animBg="1"/>
      <p:bldP spid="77" grpId="0" animBg="1"/>
      <p:bldP spid="84" grpId="0" animBg="1"/>
      <p:bldP spid="100" grpId="0" animBg="1"/>
      <p:bldP spid="101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ectangle 52">
            <a:extLst>
              <a:ext uri="{FF2B5EF4-FFF2-40B4-BE49-F238E27FC236}">
                <a16:creationId xmlns:a16="http://schemas.microsoft.com/office/drawing/2014/main" id="{576154FD-9F07-4673-969F-497F74BBE2D9}"/>
              </a:ext>
            </a:extLst>
          </p:cNvPr>
          <p:cNvSpPr/>
          <p:nvPr/>
        </p:nvSpPr>
        <p:spPr>
          <a:xfrm>
            <a:off x="4633913" y="3500361"/>
            <a:ext cx="3754437" cy="261039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Reasoning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79D8B0D8-D488-4B76-8FA5-F0D7B06AD3BE}"/>
              </a:ext>
            </a:extLst>
          </p:cNvPr>
          <p:cNvSpPr/>
          <p:nvPr/>
        </p:nvSpPr>
        <p:spPr>
          <a:xfrm>
            <a:off x="755650" y="783105"/>
            <a:ext cx="3759200" cy="26298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Place Value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8B2F9C45-3519-4383-971C-780A5627AB39}"/>
              </a:ext>
            </a:extLst>
          </p:cNvPr>
          <p:cNvSpPr/>
          <p:nvPr/>
        </p:nvSpPr>
        <p:spPr>
          <a:xfrm>
            <a:off x="4633913" y="783105"/>
            <a:ext cx="3754437" cy="2629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Problem Solving</a:t>
            </a:r>
          </a:p>
        </p:txBody>
      </p:sp>
      <p:sp>
        <p:nvSpPr>
          <p:cNvPr id="14342" name="Rectangle 17">
            <a:extLst>
              <a:ext uri="{FF2B5EF4-FFF2-40B4-BE49-F238E27FC236}">
                <a16:creationId xmlns:a16="http://schemas.microsoft.com/office/drawing/2014/main" id="{9B941ACA-8F76-4CCB-A8A8-3648EBE811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01991" y="506880"/>
            <a:ext cx="139814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Summer 5 Friday</a:t>
            </a:r>
          </a:p>
        </p:txBody>
      </p:sp>
      <p:sp>
        <p:nvSpPr>
          <p:cNvPr id="14343" name="Rectangle 22">
            <a:extLst>
              <a:ext uri="{FF2B5EF4-FFF2-40B4-BE49-F238E27FC236}">
                <a16:creationId xmlns:a16="http://schemas.microsoft.com/office/drawing/2014/main" id="{A8C906A4-5906-4AD0-B717-5E0AB6ECFD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525428"/>
            <a:ext cx="560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Menu</a:t>
            </a:r>
          </a:p>
        </p:txBody>
      </p:sp>
      <p:pic>
        <p:nvPicPr>
          <p:cNvPr id="14344" name="Picture 23">
            <a:extLst>
              <a:ext uri="{FF2B5EF4-FFF2-40B4-BE49-F238E27FC236}">
                <a16:creationId xmlns:a16="http://schemas.microsoft.com/office/drawing/2014/main" id="{825A8EB1-D788-4214-AE40-60D6C1BAEA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545839"/>
            <a:ext cx="21113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hlinkClick r:id="rId3" action="ppaction://hlinksldjump"/>
            <a:extLst>
              <a:ext uri="{FF2B5EF4-FFF2-40B4-BE49-F238E27FC236}">
                <a16:creationId xmlns:a16="http://schemas.microsoft.com/office/drawing/2014/main" id="{8A7B699B-836A-44AC-8700-C4CDA20EFAD9}"/>
              </a:ext>
            </a:extLst>
          </p:cNvPr>
          <p:cNvSpPr/>
          <p:nvPr/>
        </p:nvSpPr>
        <p:spPr>
          <a:xfrm>
            <a:off x="771525" y="526439"/>
            <a:ext cx="787400" cy="223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2" name="Reveal Answer 1">
            <a:extLst>
              <a:ext uri="{FF2B5EF4-FFF2-40B4-BE49-F238E27FC236}">
                <a16:creationId xmlns:a16="http://schemas.microsoft.com/office/drawing/2014/main" id="{A9F5B30A-670E-403B-B86A-C279E5F39BAC}"/>
              </a:ext>
            </a:extLst>
          </p:cNvPr>
          <p:cNvSpPr/>
          <p:nvPr/>
        </p:nvSpPr>
        <p:spPr>
          <a:xfrm>
            <a:off x="3330077" y="882868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66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857" y="1084481"/>
            <a:ext cx="3528864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What are the next three numbers in this sequence? </a:t>
            </a:r>
          </a:p>
        </p:txBody>
      </p:sp>
      <p:sp>
        <p:nvSpPr>
          <p:cNvPr id="103" name="Reveal Answer 3">
            <a:extLst>
              <a:ext uri="{FF2B5EF4-FFF2-40B4-BE49-F238E27FC236}">
                <a16:creationId xmlns:a16="http://schemas.microsoft.com/office/drawing/2014/main" id="{A23EA8F3-E8AD-4D62-96C9-2048C3DCCDB4}"/>
              </a:ext>
            </a:extLst>
          </p:cNvPr>
          <p:cNvSpPr/>
          <p:nvPr/>
        </p:nvSpPr>
        <p:spPr>
          <a:xfrm>
            <a:off x="6008687" y="3085354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16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0761" y="1060104"/>
            <a:ext cx="375758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sz="1600" dirty="0"/>
              <a:t>What fraction of the smoothies sold were not vanilla?</a:t>
            </a:r>
            <a:endParaRPr lang="en-GB" altLang="en-US" sz="1600" dirty="0">
              <a:solidFill>
                <a:schemeClr val="tx1"/>
              </a:solidFill>
            </a:endParaRPr>
          </a:p>
        </p:txBody>
      </p:sp>
      <p:sp>
        <p:nvSpPr>
          <p:cNvPr id="128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0761" y="5409196"/>
            <a:ext cx="3524312" cy="663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Is Henry correct?</a:t>
            </a:r>
          </a:p>
          <a:p>
            <a:pPr>
              <a:buNone/>
            </a:pPr>
            <a:r>
              <a:rPr lang="en-GB" sz="1600" b="1" dirty="0"/>
              <a:t>Explain why.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3500362"/>
            <a:ext cx="3759200" cy="1254324"/>
          </a:xfrm>
          <a:prstGeom prst="rect">
            <a:avLst/>
          </a:prstGeom>
          <a:solidFill>
            <a:srgbClr val="ED9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+ and −</a:t>
            </a: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3853020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4842112"/>
            <a:ext cx="3759200" cy="12633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ysClr val="windowText" lastClr="000000"/>
                </a:solidFill>
              </a:rPr>
              <a:t>× and ÷</a:t>
            </a:r>
          </a:p>
        </p:txBody>
      </p:sp>
      <p:sp>
        <p:nvSpPr>
          <p:cNvPr id="86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3848770"/>
            <a:ext cx="234230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451  +  38   =   489</a:t>
            </a: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4298785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8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3948018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89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4392224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195298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641063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2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4291591"/>
            <a:ext cx="231826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924  −  14   =   910</a:t>
            </a:r>
          </a:p>
        </p:txBody>
      </p:sp>
      <p:sp>
        <p:nvSpPr>
          <p:cNvPr id="95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28301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96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729442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97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5204090"/>
            <a:ext cx="225734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80   </a:t>
            </a:r>
            <a:r>
              <a:rPr lang="en-GB" sz="2000" b="1" dirty="0">
                <a:solidFill>
                  <a:sysClr val="windowText" lastClr="000000"/>
                </a:solidFill>
              </a:rPr>
              <a:t>× </a:t>
            </a:r>
            <a:r>
              <a:rPr lang="en-GB" altLang="en-US" sz="2000" b="1" dirty="0">
                <a:solidFill>
                  <a:schemeClr val="tx1"/>
                </a:solidFill>
              </a:rPr>
              <a:t>  3   =   240</a:t>
            </a:r>
          </a:p>
        </p:txBody>
      </p:sp>
      <p:sp>
        <p:nvSpPr>
          <p:cNvPr id="98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423" y="5646911"/>
            <a:ext cx="22252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350   </a:t>
            </a:r>
            <a:r>
              <a:rPr lang="en-GB" sz="2000" b="1" dirty="0">
                <a:solidFill>
                  <a:sysClr val="windowText" lastClr="000000"/>
                </a:solidFill>
              </a:rPr>
              <a:t>÷  </a:t>
            </a:r>
            <a:r>
              <a:rPr lang="en-GB" altLang="en-US" sz="2000" b="1" dirty="0">
                <a:solidFill>
                  <a:schemeClr val="tx1"/>
                </a:solidFill>
              </a:rPr>
              <a:t> 5   =   70</a:t>
            </a:r>
          </a:p>
        </p:txBody>
      </p:sp>
      <p:pic>
        <p:nvPicPr>
          <p:cNvPr id="99" name="Picture 9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256" y="5612992"/>
            <a:ext cx="387962" cy="660947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104" y="3758949"/>
            <a:ext cx="553451" cy="561213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401" y="5150912"/>
            <a:ext cx="665168" cy="387673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1230" y="4264836"/>
            <a:ext cx="547547" cy="498626"/>
          </a:xfrm>
          <a:prstGeom prst="rect">
            <a:avLst/>
          </a:prstGeom>
        </p:spPr>
      </p:pic>
      <p:sp>
        <p:nvSpPr>
          <p:cNvPr id="104" name="Oval 103"/>
          <p:cNvSpPr/>
          <p:nvPr/>
        </p:nvSpPr>
        <p:spPr>
          <a:xfrm>
            <a:off x="1352023" y="2591732"/>
            <a:ext cx="704381" cy="704378"/>
          </a:xfrm>
          <a:prstGeom prst="ellipse">
            <a:avLst/>
          </a:prstGeom>
          <a:noFill/>
          <a:ln w="28575">
            <a:solidFill>
              <a:srgbClr val="EF8217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 dirty="0"/>
          </a:p>
        </p:txBody>
      </p:sp>
      <p:sp>
        <p:nvSpPr>
          <p:cNvPr id="105" name="Oval 104"/>
          <p:cNvSpPr/>
          <p:nvPr/>
        </p:nvSpPr>
        <p:spPr>
          <a:xfrm>
            <a:off x="1354855" y="1609983"/>
            <a:ext cx="713507" cy="713504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450</a:t>
            </a:r>
          </a:p>
        </p:txBody>
      </p:sp>
      <p:sp>
        <p:nvSpPr>
          <p:cNvPr id="106" name="Oval 105"/>
          <p:cNvSpPr/>
          <p:nvPr/>
        </p:nvSpPr>
        <p:spPr>
          <a:xfrm>
            <a:off x="2308765" y="1609983"/>
            <a:ext cx="713507" cy="713504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400</a:t>
            </a:r>
          </a:p>
        </p:txBody>
      </p:sp>
      <p:sp>
        <p:nvSpPr>
          <p:cNvPr id="107" name="Oval 106"/>
          <p:cNvSpPr/>
          <p:nvPr/>
        </p:nvSpPr>
        <p:spPr>
          <a:xfrm>
            <a:off x="3253399" y="1609983"/>
            <a:ext cx="713507" cy="713504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350</a:t>
            </a:r>
          </a:p>
        </p:txBody>
      </p:sp>
      <p:sp>
        <p:nvSpPr>
          <p:cNvPr id="108" name="Oval 107"/>
          <p:cNvSpPr/>
          <p:nvPr/>
        </p:nvSpPr>
        <p:spPr>
          <a:xfrm>
            <a:off x="2312079" y="2602726"/>
            <a:ext cx="704381" cy="704378"/>
          </a:xfrm>
          <a:prstGeom prst="ellipse">
            <a:avLst/>
          </a:prstGeom>
          <a:noFill/>
          <a:ln w="28575">
            <a:solidFill>
              <a:srgbClr val="EF8217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 dirty="0"/>
          </a:p>
        </p:txBody>
      </p:sp>
      <p:sp>
        <p:nvSpPr>
          <p:cNvPr id="109" name="Oval 108"/>
          <p:cNvSpPr/>
          <p:nvPr/>
        </p:nvSpPr>
        <p:spPr>
          <a:xfrm>
            <a:off x="3253041" y="2618976"/>
            <a:ext cx="704381" cy="704378"/>
          </a:xfrm>
          <a:prstGeom prst="ellipse">
            <a:avLst/>
          </a:prstGeom>
          <a:noFill/>
          <a:ln w="28575">
            <a:solidFill>
              <a:srgbClr val="EF8217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 dirty="0"/>
          </a:p>
        </p:txBody>
      </p:sp>
      <p:sp>
        <p:nvSpPr>
          <p:cNvPr id="110" name="Oval 109"/>
          <p:cNvSpPr/>
          <p:nvPr/>
        </p:nvSpPr>
        <p:spPr>
          <a:xfrm>
            <a:off x="3249069" y="2613761"/>
            <a:ext cx="713507" cy="713504"/>
          </a:xfrm>
          <a:prstGeom prst="ellipse">
            <a:avLst/>
          </a:prstGeom>
          <a:noFill/>
          <a:ln w="28575">
            <a:solidFill>
              <a:srgbClr val="EF82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200</a:t>
            </a:r>
          </a:p>
        </p:txBody>
      </p:sp>
      <p:sp>
        <p:nvSpPr>
          <p:cNvPr id="111" name="Oval 110"/>
          <p:cNvSpPr/>
          <p:nvPr/>
        </p:nvSpPr>
        <p:spPr>
          <a:xfrm>
            <a:off x="1348768" y="2586517"/>
            <a:ext cx="713507" cy="713504"/>
          </a:xfrm>
          <a:prstGeom prst="ellipse">
            <a:avLst/>
          </a:prstGeom>
          <a:noFill/>
          <a:ln w="28575">
            <a:solidFill>
              <a:srgbClr val="EF82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300</a:t>
            </a:r>
          </a:p>
        </p:txBody>
      </p:sp>
      <p:sp>
        <p:nvSpPr>
          <p:cNvPr id="112" name="Oval 111"/>
          <p:cNvSpPr/>
          <p:nvPr/>
        </p:nvSpPr>
        <p:spPr>
          <a:xfrm>
            <a:off x="2304167" y="2597511"/>
            <a:ext cx="713507" cy="713504"/>
          </a:xfrm>
          <a:prstGeom prst="ellipse">
            <a:avLst/>
          </a:prstGeom>
          <a:noFill/>
          <a:ln w="28575">
            <a:solidFill>
              <a:srgbClr val="EF82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250</a:t>
            </a:r>
          </a:p>
        </p:txBody>
      </p:sp>
      <p:grpSp>
        <p:nvGrpSpPr>
          <p:cNvPr id="113" name="Group 112"/>
          <p:cNvGrpSpPr/>
          <p:nvPr/>
        </p:nvGrpSpPr>
        <p:grpSpPr>
          <a:xfrm>
            <a:off x="1698712" y="2282959"/>
            <a:ext cx="1901698" cy="302627"/>
            <a:chOff x="5192557" y="1759903"/>
            <a:chExt cx="2218503" cy="302627"/>
          </a:xfrm>
        </p:grpSpPr>
        <p:cxnSp>
          <p:nvCxnSpPr>
            <p:cNvPr id="114" name="Straight Arrow Connector 113"/>
            <p:cNvCxnSpPr/>
            <p:nvPr/>
          </p:nvCxnSpPr>
          <p:spPr>
            <a:xfrm flipH="1">
              <a:off x="5192557" y="1909973"/>
              <a:ext cx="3332" cy="152557"/>
            </a:xfrm>
            <a:prstGeom prst="straightConnector1">
              <a:avLst/>
            </a:prstGeom>
            <a:ln w="28575">
              <a:solidFill>
                <a:srgbClr val="EF821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/>
            <p:cNvCxnSpPr/>
            <p:nvPr/>
          </p:nvCxnSpPr>
          <p:spPr>
            <a:xfrm>
              <a:off x="5206844" y="1922673"/>
              <a:ext cx="2204216" cy="0"/>
            </a:xfrm>
            <a:prstGeom prst="line">
              <a:avLst/>
            </a:prstGeom>
            <a:ln w="28575" cap="sq">
              <a:solidFill>
                <a:srgbClr val="EF821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/>
            <p:cNvCxnSpPr/>
            <p:nvPr/>
          </p:nvCxnSpPr>
          <p:spPr>
            <a:xfrm>
              <a:off x="7411060" y="1759903"/>
              <a:ext cx="0" cy="162770"/>
            </a:xfrm>
            <a:prstGeom prst="line">
              <a:avLst/>
            </a:prstGeom>
            <a:ln w="28575" cap="sq">
              <a:solidFill>
                <a:srgbClr val="EF821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9432964"/>
              </p:ext>
            </p:extLst>
          </p:nvPr>
        </p:nvGraphicFramePr>
        <p:xfrm>
          <a:off x="5263484" y="1771370"/>
          <a:ext cx="1377193" cy="12101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60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11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337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chemeClr val="tx1"/>
                          </a:solidFill>
                          <a:effectLst/>
                          <a:latin typeface="Twinkl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Strawberry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37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chemeClr val="tx1"/>
                          </a:solidFill>
                          <a:effectLst/>
                          <a:latin typeface="Twinkl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Lemon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337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chemeClr val="tx1"/>
                          </a:solidFill>
                          <a:effectLst/>
                          <a:latin typeface="Twinkl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Vanilla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83" name="Group 82"/>
          <p:cNvGrpSpPr/>
          <p:nvPr/>
        </p:nvGrpSpPr>
        <p:grpSpPr>
          <a:xfrm>
            <a:off x="7101991" y="1854336"/>
            <a:ext cx="611731" cy="995451"/>
            <a:chOff x="7332119" y="2207974"/>
            <a:chExt cx="611731" cy="995451"/>
          </a:xfrm>
        </p:grpSpPr>
        <p:sp>
          <p:nvSpPr>
            <p:cNvPr id="84" name="Rectangle 98">
              <a:extLst>
                <a:ext uri="{FF2B5EF4-FFF2-40B4-BE49-F238E27FC236}">
                  <a16:creationId xmlns:a16="http://schemas.microsoft.com/office/drawing/2014/main" id="{E66590E7-93C9-4F30-B1B4-239DA07BE8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32119" y="2207974"/>
              <a:ext cx="611731" cy="995451"/>
            </a:xfrm>
            <a:prstGeom prst="rect">
              <a:avLst/>
            </a:prstGeom>
            <a:noFill/>
            <a:ln w="25400">
              <a:solidFill>
                <a:srgbClr val="6A9324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36000" tIns="72000" rIns="36000" bIns="36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buNone/>
              </a:pPr>
              <a:r>
                <a:rPr lang="en-GB" sz="3200" b="1" dirty="0"/>
                <a:t>11</a:t>
              </a:r>
              <a:br>
                <a:rPr lang="en-GB" sz="3200" b="1" dirty="0"/>
              </a:br>
              <a:r>
                <a:rPr lang="en-GB" sz="3200" b="1" dirty="0"/>
                <a:t>20</a:t>
              </a:r>
            </a:p>
          </p:txBody>
        </p:sp>
        <p:cxnSp>
          <p:nvCxnSpPr>
            <p:cNvPr id="119" name="Straight Connector 118"/>
            <p:cNvCxnSpPr/>
            <p:nvPr/>
          </p:nvCxnSpPr>
          <p:spPr>
            <a:xfrm>
              <a:off x="7434263" y="2700553"/>
              <a:ext cx="4191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6" name="Freeform 155">
            <a:extLst>
              <a:ext uri="{FF2B5EF4-FFF2-40B4-BE49-F238E27FC236}">
                <a16:creationId xmlns:a16="http://schemas.microsoft.com/office/drawing/2014/main" id="{C8C5D910-6B68-4F19-8C95-4025B630546B}"/>
              </a:ext>
            </a:extLst>
          </p:cNvPr>
          <p:cNvSpPr/>
          <p:nvPr/>
        </p:nvSpPr>
        <p:spPr>
          <a:xfrm rot="6311377">
            <a:off x="5485671" y="3380075"/>
            <a:ext cx="1371542" cy="2441490"/>
          </a:xfrm>
          <a:custGeom>
            <a:avLst/>
            <a:gdLst>
              <a:gd name="connsiteX0" fmla="*/ 381958 w 892613"/>
              <a:gd name="connsiteY0" fmla="*/ 709799 h 728749"/>
              <a:gd name="connsiteX1" fmla="*/ 4722 w 892613"/>
              <a:gd name="connsiteY1" fmla="*/ 331787 h 728749"/>
              <a:gd name="connsiteX2" fmla="*/ 510654 w 892613"/>
              <a:gd name="connsiteY2" fmla="*/ 160812 h 728749"/>
              <a:gd name="connsiteX3" fmla="*/ 590621 w 892613"/>
              <a:gd name="connsiteY3" fmla="*/ 184924 h 728749"/>
              <a:gd name="connsiteX4" fmla="*/ 594394 w 892613"/>
              <a:gd name="connsiteY4" fmla="*/ 174153 h 728749"/>
              <a:gd name="connsiteX5" fmla="*/ 598813 w 892613"/>
              <a:gd name="connsiteY5" fmla="*/ 0 h 728749"/>
              <a:gd name="connsiteX6" fmla="*/ 712158 w 892613"/>
              <a:gd name="connsiteY6" fmla="*/ 191671 h 728749"/>
              <a:gd name="connsiteX7" fmla="*/ 720392 w 892613"/>
              <a:gd name="connsiteY7" fmla="*/ 249322 h 728749"/>
              <a:gd name="connsiteX8" fmla="*/ 746559 w 892613"/>
              <a:gd name="connsiteY8" fmla="*/ 265570 h 728749"/>
              <a:gd name="connsiteX9" fmla="*/ 887891 w 892613"/>
              <a:gd name="connsiteY9" fmla="*/ 538825 h 728749"/>
              <a:gd name="connsiteX10" fmla="*/ 381958 w 892613"/>
              <a:gd name="connsiteY10" fmla="*/ 709799 h 728749"/>
              <a:gd name="connsiteX0" fmla="*/ 381958 w 892613"/>
              <a:gd name="connsiteY0" fmla="*/ 668953 h 687903"/>
              <a:gd name="connsiteX1" fmla="*/ 4722 w 892613"/>
              <a:gd name="connsiteY1" fmla="*/ 290941 h 687903"/>
              <a:gd name="connsiteX2" fmla="*/ 510654 w 892613"/>
              <a:gd name="connsiteY2" fmla="*/ 119966 h 687903"/>
              <a:gd name="connsiteX3" fmla="*/ 590621 w 892613"/>
              <a:gd name="connsiteY3" fmla="*/ 144078 h 687903"/>
              <a:gd name="connsiteX4" fmla="*/ 594394 w 892613"/>
              <a:gd name="connsiteY4" fmla="*/ 133307 h 687903"/>
              <a:gd name="connsiteX5" fmla="*/ 622258 w 892613"/>
              <a:gd name="connsiteY5" fmla="*/ 0 h 687903"/>
              <a:gd name="connsiteX6" fmla="*/ 712158 w 892613"/>
              <a:gd name="connsiteY6" fmla="*/ 150825 h 687903"/>
              <a:gd name="connsiteX7" fmla="*/ 720392 w 892613"/>
              <a:gd name="connsiteY7" fmla="*/ 208476 h 687903"/>
              <a:gd name="connsiteX8" fmla="*/ 746559 w 892613"/>
              <a:gd name="connsiteY8" fmla="*/ 224724 h 687903"/>
              <a:gd name="connsiteX9" fmla="*/ 887891 w 892613"/>
              <a:gd name="connsiteY9" fmla="*/ 497979 h 687903"/>
              <a:gd name="connsiteX10" fmla="*/ 381958 w 892613"/>
              <a:gd name="connsiteY10" fmla="*/ 668953 h 687903"/>
              <a:gd name="connsiteX0" fmla="*/ 381958 w 892613"/>
              <a:gd name="connsiteY0" fmla="*/ 671436 h 690386"/>
              <a:gd name="connsiteX1" fmla="*/ 4722 w 892613"/>
              <a:gd name="connsiteY1" fmla="*/ 293424 h 690386"/>
              <a:gd name="connsiteX2" fmla="*/ 510654 w 892613"/>
              <a:gd name="connsiteY2" fmla="*/ 122449 h 690386"/>
              <a:gd name="connsiteX3" fmla="*/ 590621 w 892613"/>
              <a:gd name="connsiteY3" fmla="*/ 146561 h 690386"/>
              <a:gd name="connsiteX4" fmla="*/ 594394 w 892613"/>
              <a:gd name="connsiteY4" fmla="*/ 135790 h 690386"/>
              <a:gd name="connsiteX5" fmla="*/ 622258 w 892613"/>
              <a:gd name="connsiteY5" fmla="*/ 2483 h 690386"/>
              <a:gd name="connsiteX6" fmla="*/ 712158 w 892613"/>
              <a:gd name="connsiteY6" fmla="*/ 153308 h 690386"/>
              <a:gd name="connsiteX7" fmla="*/ 720392 w 892613"/>
              <a:gd name="connsiteY7" fmla="*/ 210959 h 690386"/>
              <a:gd name="connsiteX8" fmla="*/ 746559 w 892613"/>
              <a:gd name="connsiteY8" fmla="*/ 227207 h 690386"/>
              <a:gd name="connsiteX9" fmla="*/ 887891 w 892613"/>
              <a:gd name="connsiteY9" fmla="*/ 500462 h 690386"/>
              <a:gd name="connsiteX10" fmla="*/ 381958 w 892613"/>
              <a:gd name="connsiteY10" fmla="*/ 671436 h 690386"/>
              <a:gd name="connsiteX0" fmla="*/ 381958 w 892613"/>
              <a:gd name="connsiteY0" fmla="*/ 671436 h 690386"/>
              <a:gd name="connsiteX1" fmla="*/ 4722 w 892613"/>
              <a:gd name="connsiteY1" fmla="*/ 293424 h 690386"/>
              <a:gd name="connsiteX2" fmla="*/ 510654 w 892613"/>
              <a:gd name="connsiteY2" fmla="*/ 122449 h 690386"/>
              <a:gd name="connsiteX3" fmla="*/ 590621 w 892613"/>
              <a:gd name="connsiteY3" fmla="*/ 146561 h 690386"/>
              <a:gd name="connsiteX4" fmla="*/ 594394 w 892613"/>
              <a:gd name="connsiteY4" fmla="*/ 135790 h 690386"/>
              <a:gd name="connsiteX5" fmla="*/ 622258 w 892613"/>
              <a:gd name="connsiteY5" fmla="*/ 2483 h 690386"/>
              <a:gd name="connsiteX6" fmla="*/ 712158 w 892613"/>
              <a:gd name="connsiteY6" fmla="*/ 153308 h 690386"/>
              <a:gd name="connsiteX7" fmla="*/ 720392 w 892613"/>
              <a:gd name="connsiteY7" fmla="*/ 210959 h 690386"/>
              <a:gd name="connsiteX8" fmla="*/ 746559 w 892613"/>
              <a:gd name="connsiteY8" fmla="*/ 227207 h 690386"/>
              <a:gd name="connsiteX9" fmla="*/ 887891 w 892613"/>
              <a:gd name="connsiteY9" fmla="*/ 500462 h 690386"/>
              <a:gd name="connsiteX10" fmla="*/ 381958 w 892613"/>
              <a:gd name="connsiteY10" fmla="*/ 671436 h 690386"/>
              <a:gd name="connsiteX0" fmla="*/ 381958 w 892613"/>
              <a:gd name="connsiteY0" fmla="*/ 669493 h 688443"/>
              <a:gd name="connsiteX1" fmla="*/ 4722 w 892613"/>
              <a:gd name="connsiteY1" fmla="*/ 291481 h 688443"/>
              <a:gd name="connsiteX2" fmla="*/ 510654 w 892613"/>
              <a:gd name="connsiteY2" fmla="*/ 120506 h 688443"/>
              <a:gd name="connsiteX3" fmla="*/ 590621 w 892613"/>
              <a:gd name="connsiteY3" fmla="*/ 144618 h 688443"/>
              <a:gd name="connsiteX4" fmla="*/ 594394 w 892613"/>
              <a:gd name="connsiteY4" fmla="*/ 133847 h 688443"/>
              <a:gd name="connsiteX5" fmla="*/ 622258 w 892613"/>
              <a:gd name="connsiteY5" fmla="*/ 540 h 688443"/>
              <a:gd name="connsiteX6" fmla="*/ 712158 w 892613"/>
              <a:gd name="connsiteY6" fmla="*/ 151365 h 688443"/>
              <a:gd name="connsiteX7" fmla="*/ 720392 w 892613"/>
              <a:gd name="connsiteY7" fmla="*/ 209016 h 688443"/>
              <a:gd name="connsiteX8" fmla="*/ 746559 w 892613"/>
              <a:gd name="connsiteY8" fmla="*/ 225264 h 688443"/>
              <a:gd name="connsiteX9" fmla="*/ 887891 w 892613"/>
              <a:gd name="connsiteY9" fmla="*/ 498519 h 688443"/>
              <a:gd name="connsiteX10" fmla="*/ 381958 w 892613"/>
              <a:gd name="connsiteY10" fmla="*/ 669493 h 688443"/>
              <a:gd name="connsiteX0" fmla="*/ 381958 w 892613"/>
              <a:gd name="connsiteY0" fmla="*/ 669386 h 688336"/>
              <a:gd name="connsiteX1" fmla="*/ 4722 w 892613"/>
              <a:gd name="connsiteY1" fmla="*/ 291374 h 688336"/>
              <a:gd name="connsiteX2" fmla="*/ 510654 w 892613"/>
              <a:gd name="connsiteY2" fmla="*/ 120399 h 688336"/>
              <a:gd name="connsiteX3" fmla="*/ 590621 w 892613"/>
              <a:gd name="connsiteY3" fmla="*/ 144511 h 688336"/>
              <a:gd name="connsiteX4" fmla="*/ 594394 w 892613"/>
              <a:gd name="connsiteY4" fmla="*/ 133740 h 688336"/>
              <a:gd name="connsiteX5" fmla="*/ 622258 w 892613"/>
              <a:gd name="connsiteY5" fmla="*/ 433 h 688336"/>
              <a:gd name="connsiteX6" fmla="*/ 712158 w 892613"/>
              <a:gd name="connsiteY6" fmla="*/ 151258 h 688336"/>
              <a:gd name="connsiteX7" fmla="*/ 720392 w 892613"/>
              <a:gd name="connsiteY7" fmla="*/ 208909 h 688336"/>
              <a:gd name="connsiteX8" fmla="*/ 746559 w 892613"/>
              <a:gd name="connsiteY8" fmla="*/ 225157 h 688336"/>
              <a:gd name="connsiteX9" fmla="*/ 887891 w 892613"/>
              <a:gd name="connsiteY9" fmla="*/ 498412 h 688336"/>
              <a:gd name="connsiteX10" fmla="*/ 381958 w 892613"/>
              <a:gd name="connsiteY10" fmla="*/ 669386 h 688336"/>
              <a:gd name="connsiteX0" fmla="*/ 381958 w 892613"/>
              <a:gd name="connsiteY0" fmla="*/ 669553 h 688503"/>
              <a:gd name="connsiteX1" fmla="*/ 4722 w 892613"/>
              <a:gd name="connsiteY1" fmla="*/ 291541 h 688503"/>
              <a:gd name="connsiteX2" fmla="*/ 510654 w 892613"/>
              <a:gd name="connsiteY2" fmla="*/ 120566 h 688503"/>
              <a:gd name="connsiteX3" fmla="*/ 590621 w 892613"/>
              <a:gd name="connsiteY3" fmla="*/ 144678 h 688503"/>
              <a:gd name="connsiteX4" fmla="*/ 618178 w 892613"/>
              <a:gd name="connsiteY4" fmla="*/ 104447 h 688503"/>
              <a:gd name="connsiteX5" fmla="*/ 622258 w 892613"/>
              <a:gd name="connsiteY5" fmla="*/ 600 h 688503"/>
              <a:gd name="connsiteX6" fmla="*/ 712158 w 892613"/>
              <a:gd name="connsiteY6" fmla="*/ 151425 h 688503"/>
              <a:gd name="connsiteX7" fmla="*/ 720392 w 892613"/>
              <a:gd name="connsiteY7" fmla="*/ 209076 h 688503"/>
              <a:gd name="connsiteX8" fmla="*/ 746559 w 892613"/>
              <a:gd name="connsiteY8" fmla="*/ 225324 h 688503"/>
              <a:gd name="connsiteX9" fmla="*/ 887891 w 892613"/>
              <a:gd name="connsiteY9" fmla="*/ 498579 h 688503"/>
              <a:gd name="connsiteX10" fmla="*/ 381958 w 892613"/>
              <a:gd name="connsiteY10" fmla="*/ 669553 h 688503"/>
              <a:gd name="connsiteX0" fmla="*/ 381958 w 892613"/>
              <a:gd name="connsiteY0" fmla="*/ 669978 h 688928"/>
              <a:gd name="connsiteX1" fmla="*/ 4722 w 892613"/>
              <a:gd name="connsiteY1" fmla="*/ 291966 h 688928"/>
              <a:gd name="connsiteX2" fmla="*/ 510654 w 892613"/>
              <a:gd name="connsiteY2" fmla="*/ 120991 h 688928"/>
              <a:gd name="connsiteX3" fmla="*/ 590621 w 892613"/>
              <a:gd name="connsiteY3" fmla="*/ 145103 h 688928"/>
              <a:gd name="connsiteX4" fmla="*/ 618178 w 892613"/>
              <a:gd name="connsiteY4" fmla="*/ 104872 h 688928"/>
              <a:gd name="connsiteX5" fmla="*/ 622258 w 892613"/>
              <a:gd name="connsiteY5" fmla="*/ 1025 h 688928"/>
              <a:gd name="connsiteX6" fmla="*/ 712158 w 892613"/>
              <a:gd name="connsiteY6" fmla="*/ 151850 h 688928"/>
              <a:gd name="connsiteX7" fmla="*/ 720392 w 892613"/>
              <a:gd name="connsiteY7" fmla="*/ 209501 h 688928"/>
              <a:gd name="connsiteX8" fmla="*/ 746559 w 892613"/>
              <a:gd name="connsiteY8" fmla="*/ 225749 h 688928"/>
              <a:gd name="connsiteX9" fmla="*/ 887891 w 892613"/>
              <a:gd name="connsiteY9" fmla="*/ 499004 h 688928"/>
              <a:gd name="connsiteX10" fmla="*/ 381958 w 892613"/>
              <a:gd name="connsiteY10" fmla="*/ 669978 h 688928"/>
              <a:gd name="connsiteX0" fmla="*/ 381958 w 892613"/>
              <a:gd name="connsiteY0" fmla="*/ 670543 h 689493"/>
              <a:gd name="connsiteX1" fmla="*/ 4722 w 892613"/>
              <a:gd name="connsiteY1" fmla="*/ 292531 h 689493"/>
              <a:gd name="connsiteX2" fmla="*/ 510654 w 892613"/>
              <a:gd name="connsiteY2" fmla="*/ 121556 h 689493"/>
              <a:gd name="connsiteX3" fmla="*/ 590621 w 892613"/>
              <a:gd name="connsiteY3" fmla="*/ 145668 h 689493"/>
              <a:gd name="connsiteX4" fmla="*/ 628699 w 892613"/>
              <a:gd name="connsiteY4" fmla="*/ 88320 h 689493"/>
              <a:gd name="connsiteX5" fmla="*/ 622258 w 892613"/>
              <a:gd name="connsiteY5" fmla="*/ 1590 h 689493"/>
              <a:gd name="connsiteX6" fmla="*/ 712158 w 892613"/>
              <a:gd name="connsiteY6" fmla="*/ 152415 h 689493"/>
              <a:gd name="connsiteX7" fmla="*/ 720392 w 892613"/>
              <a:gd name="connsiteY7" fmla="*/ 210066 h 689493"/>
              <a:gd name="connsiteX8" fmla="*/ 746559 w 892613"/>
              <a:gd name="connsiteY8" fmla="*/ 226314 h 689493"/>
              <a:gd name="connsiteX9" fmla="*/ 887891 w 892613"/>
              <a:gd name="connsiteY9" fmla="*/ 499569 h 689493"/>
              <a:gd name="connsiteX10" fmla="*/ 381958 w 892613"/>
              <a:gd name="connsiteY10" fmla="*/ 670543 h 689493"/>
              <a:gd name="connsiteX0" fmla="*/ 381958 w 892613"/>
              <a:gd name="connsiteY0" fmla="*/ 670844 h 689794"/>
              <a:gd name="connsiteX1" fmla="*/ 4722 w 892613"/>
              <a:gd name="connsiteY1" fmla="*/ 292832 h 689794"/>
              <a:gd name="connsiteX2" fmla="*/ 510654 w 892613"/>
              <a:gd name="connsiteY2" fmla="*/ 121857 h 689794"/>
              <a:gd name="connsiteX3" fmla="*/ 590621 w 892613"/>
              <a:gd name="connsiteY3" fmla="*/ 145969 h 689794"/>
              <a:gd name="connsiteX4" fmla="*/ 628699 w 892613"/>
              <a:gd name="connsiteY4" fmla="*/ 88621 h 689794"/>
              <a:gd name="connsiteX5" fmla="*/ 622258 w 892613"/>
              <a:gd name="connsiteY5" fmla="*/ 1891 h 689794"/>
              <a:gd name="connsiteX6" fmla="*/ 712158 w 892613"/>
              <a:gd name="connsiteY6" fmla="*/ 152716 h 689794"/>
              <a:gd name="connsiteX7" fmla="*/ 720392 w 892613"/>
              <a:gd name="connsiteY7" fmla="*/ 210367 h 689794"/>
              <a:gd name="connsiteX8" fmla="*/ 746559 w 892613"/>
              <a:gd name="connsiteY8" fmla="*/ 226615 h 689794"/>
              <a:gd name="connsiteX9" fmla="*/ 887891 w 892613"/>
              <a:gd name="connsiteY9" fmla="*/ 499870 h 689794"/>
              <a:gd name="connsiteX10" fmla="*/ 381958 w 892613"/>
              <a:gd name="connsiteY10" fmla="*/ 670844 h 689794"/>
              <a:gd name="connsiteX0" fmla="*/ 381958 w 892613"/>
              <a:gd name="connsiteY0" fmla="*/ 671315 h 690265"/>
              <a:gd name="connsiteX1" fmla="*/ 4722 w 892613"/>
              <a:gd name="connsiteY1" fmla="*/ 293303 h 690265"/>
              <a:gd name="connsiteX2" fmla="*/ 510654 w 892613"/>
              <a:gd name="connsiteY2" fmla="*/ 122328 h 690265"/>
              <a:gd name="connsiteX3" fmla="*/ 590621 w 892613"/>
              <a:gd name="connsiteY3" fmla="*/ 146440 h 690265"/>
              <a:gd name="connsiteX4" fmla="*/ 611634 w 892613"/>
              <a:gd name="connsiteY4" fmla="*/ 82996 h 690265"/>
              <a:gd name="connsiteX5" fmla="*/ 622258 w 892613"/>
              <a:gd name="connsiteY5" fmla="*/ 2362 h 690265"/>
              <a:gd name="connsiteX6" fmla="*/ 712158 w 892613"/>
              <a:gd name="connsiteY6" fmla="*/ 153187 h 690265"/>
              <a:gd name="connsiteX7" fmla="*/ 720392 w 892613"/>
              <a:gd name="connsiteY7" fmla="*/ 210838 h 690265"/>
              <a:gd name="connsiteX8" fmla="*/ 746559 w 892613"/>
              <a:gd name="connsiteY8" fmla="*/ 227086 h 690265"/>
              <a:gd name="connsiteX9" fmla="*/ 887891 w 892613"/>
              <a:gd name="connsiteY9" fmla="*/ 500341 h 690265"/>
              <a:gd name="connsiteX10" fmla="*/ 381958 w 892613"/>
              <a:gd name="connsiteY10" fmla="*/ 671315 h 690265"/>
              <a:gd name="connsiteX0" fmla="*/ 381958 w 892613"/>
              <a:gd name="connsiteY0" fmla="*/ 665280 h 684230"/>
              <a:gd name="connsiteX1" fmla="*/ 4722 w 892613"/>
              <a:gd name="connsiteY1" fmla="*/ 287268 h 684230"/>
              <a:gd name="connsiteX2" fmla="*/ 510654 w 892613"/>
              <a:gd name="connsiteY2" fmla="*/ 116293 h 684230"/>
              <a:gd name="connsiteX3" fmla="*/ 590621 w 892613"/>
              <a:gd name="connsiteY3" fmla="*/ 140405 h 684230"/>
              <a:gd name="connsiteX4" fmla="*/ 611634 w 892613"/>
              <a:gd name="connsiteY4" fmla="*/ 76961 h 684230"/>
              <a:gd name="connsiteX5" fmla="*/ 749343 w 892613"/>
              <a:gd name="connsiteY5" fmla="*/ 3124 h 684230"/>
              <a:gd name="connsiteX6" fmla="*/ 712158 w 892613"/>
              <a:gd name="connsiteY6" fmla="*/ 147152 h 684230"/>
              <a:gd name="connsiteX7" fmla="*/ 720392 w 892613"/>
              <a:gd name="connsiteY7" fmla="*/ 204803 h 684230"/>
              <a:gd name="connsiteX8" fmla="*/ 746559 w 892613"/>
              <a:gd name="connsiteY8" fmla="*/ 221051 h 684230"/>
              <a:gd name="connsiteX9" fmla="*/ 887891 w 892613"/>
              <a:gd name="connsiteY9" fmla="*/ 494306 h 684230"/>
              <a:gd name="connsiteX10" fmla="*/ 381958 w 892613"/>
              <a:gd name="connsiteY10" fmla="*/ 665280 h 684230"/>
              <a:gd name="connsiteX0" fmla="*/ 381958 w 892613"/>
              <a:gd name="connsiteY0" fmla="*/ 665280 h 684230"/>
              <a:gd name="connsiteX1" fmla="*/ 4722 w 892613"/>
              <a:gd name="connsiteY1" fmla="*/ 287268 h 684230"/>
              <a:gd name="connsiteX2" fmla="*/ 510654 w 892613"/>
              <a:gd name="connsiteY2" fmla="*/ 116293 h 684230"/>
              <a:gd name="connsiteX3" fmla="*/ 590621 w 892613"/>
              <a:gd name="connsiteY3" fmla="*/ 140405 h 684230"/>
              <a:gd name="connsiteX4" fmla="*/ 611634 w 892613"/>
              <a:gd name="connsiteY4" fmla="*/ 76961 h 684230"/>
              <a:gd name="connsiteX5" fmla="*/ 749343 w 892613"/>
              <a:gd name="connsiteY5" fmla="*/ 3124 h 684230"/>
              <a:gd name="connsiteX6" fmla="*/ 777338 w 892613"/>
              <a:gd name="connsiteY6" fmla="*/ 141265 h 684230"/>
              <a:gd name="connsiteX7" fmla="*/ 720392 w 892613"/>
              <a:gd name="connsiteY7" fmla="*/ 204803 h 684230"/>
              <a:gd name="connsiteX8" fmla="*/ 746559 w 892613"/>
              <a:gd name="connsiteY8" fmla="*/ 221051 h 684230"/>
              <a:gd name="connsiteX9" fmla="*/ 887891 w 892613"/>
              <a:gd name="connsiteY9" fmla="*/ 494306 h 684230"/>
              <a:gd name="connsiteX10" fmla="*/ 381958 w 892613"/>
              <a:gd name="connsiteY10" fmla="*/ 665280 h 684230"/>
              <a:gd name="connsiteX0" fmla="*/ 381958 w 892613"/>
              <a:gd name="connsiteY0" fmla="*/ 663865 h 682815"/>
              <a:gd name="connsiteX1" fmla="*/ 4722 w 892613"/>
              <a:gd name="connsiteY1" fmla="*/ 285853 h 682815"/>
              <a:gd name="connsiteX2" fmla="*/ 510654 w 892613"/>
              <a:gd name="connsiteY2" fmla="*/ 114878 h 682815"/>
              <a:gd name="connsiteX3" fmla="*/ 590621 w 892613"/>
              <a:gd name="connsiteY3" fmla="*/ 138990 h 682815"/>
              <a:gd name="connsiteX4" fmla="*/ 678237 w 892613"/>
              <a:gd name="connsiteY4" fmla="*/ 91504 h 682815"/>
              <a:gd name="connsiteX5" fmla="*/ 749343 w 892613"/>
              <a:gd name="connsiteY5" fmla="*/ 1709 h 682815"/>
              <a:gd name="connsiteX6" fmla="*/ 777338 w 892613"/>
              <a:gd name="connsiteY6" fmla="*/ 139850 h 682815"/>
              <a:gd name="connsiteX7" fmla="*/ 720392 w 892613"/>
              <a:gd name="connsiteY7" fmla="*/ 203388 h 682815"/>
              <a:gd name="connsiteX8" fmla="*/ 746559 w 892613"/>
              <a:gd name="connsiteY8" fmla="*/ 219636 h 682815"/>
              <a:gd name="connsiteX9" fmla="*/ 887891 w 892613"/>
              <a:gd name="connsiteY9" fmla="*/ 492891 h 682815"/>
              <a:gd name="connsiteX10" fmla="*/ 381958 w 892613"/>
              <a:gd name="connsiteY10" fmla="*/ 663865 h 682815"/>
              <a:gd name="connsiteX0" fmla="*/ 381958 w 892613"/>
              <a:gd name="connsiteY0" fmla="*/ 663865 h 682815"/>
              <a:gd name="connsiteX1" fmla="*/ 4722 w 892613"/>
              <a:gd name="connsiteY1" fmla="*/ 285853 h 682815"/>
              <a:gd name="connsiteX2" fmla="*/ 510654 w 892613"/>
              <a:gd name="connsiteY2" fmla="*/ 114878 h 682815"/>
              <a:gd name="connsiteX3" fmla="*/ 590621 w 892613"/>
              <a:gd name="connsiteY3" fmla="*/ 138990 h 682815"/>
              <a:gd name="connsiteX4" fmla="*/ 678237 w 892613"/>
              <a:gd name="connsiteY4" fmla="*/ 91504 h 682815"/>
              <a:gd name="connsiteX5" fmla="*/ 749343 w 892613"/>
              <a:gd name="connsiteY5" fmla="*/ 1709 h 682815"/>
              <a:gd name="connsiteX6" fmla="*/ 777338 w 892613"/>
              <a:gd name="connsiteY6" fmla="*/ 139850 h 682815"/>
              <a:gd name="connsiteX7" fmla="*/ 720392 w 892613"/>
              <a:gd name="connsiteY7" fmla="*/ 203388 h 682815"/>
              <a:gd name="connsiteX8" fmla="*/ 746559 w 892613"/>
              <a:gd name="connsiteY8" fmla="*/ 219636 h 682815"/>
              <a:gd name="connsiteX9" fmla="*/ 887891 w 892613"/>
              <a:gd name="connsiteY9" fmla="*/ 492891 h 682815"/>
              <a:gd name="connsiteX10" fmla="*/ 381958 w 892613"/>
              <a:gd name="connsiteY10" fmla="*/ 663865 h 682815"/>
              <a:gd name="connsiteX0" fmla="*/ 381958 w 892613"/>
              <a:gd name="connsiteY0" fmla="*/ 662926 h 681876"/>
              <a:gd name="connsiteX1" fmla="*/ 4722 w 892613"/>
              <a:gd name="connsiteY1" fmla="*/ 284914 h 681876"/>
              <a:gd name="connsiteX2" fmla="*/ 510654 w 892613"/>
              <a:gd name="connsiteY2" fmla="*/ 113939 h 681876"/>
              <a:gd name="connsiteX3" fmla="*/ 590621 w 892613"/>
              <a:gd name="connsiteY3" fmla="*/ 138051 h 681876"/>
              <a:gd name="connsiteX4" fmla="*/ 678237 w 892613"/>
              <a:gd name="connsiteY4" fmla="*/ 90565 h 681876"/>
              <a:gd name="connsiteX5" fmla="*/ 749343 w 892613"/>
              <a:gd name="connsiteY5" fmla="*/ 770 h 681876"/>
              <a:gd name="connsiteX6" fmla="*/ 777338 w 892613"/>
              <a:gd name="connsiteY6" fmla="*/ 138911 h 681876"/>
              <a:gd name="connsiteX7" fmla="*/ 720392 w 892613"/>
              <a:gd name="connsiteY7" fmla="*/ 202449 h 681876"/>
              <a:gd name="connsiteX8" fmla="*/ 746559 w 892613"/>
              <a:gd name="connsiteY8" fmla="*/ 218697 h 681876"/>
              <a:gd name="connsiteX9" fmla="*/ 887891 w 892613"/>
              <a:gd name="connsiteY9" fmla="*/ 491952 h 681876"/>
              <a:gd name="connsiteX10" fmla="*/ 381958 w 892613"/>
              <a:gd name="connsiteY10" fmla="*/ 662926 h 681876"/>
              <a:gd name="connsiteX0" fmla="*/ 381958 w 892613"/>
              <a:gd name="connsiteY0" fmla="*/ 662156 h 681106"/>
              <a:gd name="connsiteX1" fmla="*/ 4722 w 892613"/>
              <a:gd name="connsiteY1" fmla="*/ 284144 h 681106"/>
              <a:gd name="connsiteX2" fmla="*/ 510654 w 892613"/>
              <a:gd name="connsiteY2" fmla="*/ 113169 h 681106"/>
              <a:gd name="connsiteX3" fmla="*/ 590621 w 892613"/>
              <a:gd name="connsiteY3" fmla="*/ 137281 h 681106"/>
              <a:gd name="connsiteX4" fmla="*/ 678237 w 892613"/>
              <a:gd name="connsiteY4" fmla="*/ 89795 h 681106"/>
              <a:gd name="connsiteX5" fmla="*/ 749343 w 892613"/>
              <a:gd name="connsiteY5" fmla="*/ 0 h 681106"/>
              <a:gd name="connsiteX6" fmla="*/ 777338 w 892613"/>
              <a:gd name="connsiteY6" fmla="*/ 138141 h 681106"/>
              <a:gd name="connsiteX7" fmla="*/ 720392 w 892613"/>
              <a:gd name="connsiteY7" fmla="*/ 201679 h 681106"/>
              <a:gd name="connsiteX8" fmla="*/ 746559 w 892613"/>
              <a:gd name="connsiteY8" fmla="*/ 217927 h 681106"/>
              <a:gd name="connsiteX9" fmla="*/ 887891 w 892613"/>
              <a:gd name="connsiteY9" fmla="*/ 491182 h 681106"/>
              <a:gd name="connsiteX10" fmla="*/ 381958 w 892613"/>
              <a:gd name="connsiteY10" fmla="*/ 662156 h 681106"/>
              <a:gd name="connsiteX0" fmla="*/ 381958 w 892613"/>
              <a:gd name="connsiteY0" fmla="*/ 662156 h 681106"/>
              <a:gd name="connsiteX1" fmla="*/ 4722 w 892613"/>
              <a:gd name="connsiteY1" fmla="*/ 284144 h 681106"/>
              <a:gd name="connsiteX2" fmla="*/ 510654 w 892613"/>
              <a:gd name="connsiteY2" fmla="*/ 113169 h 681106"/>
              <a:gd name="connsiteX3" fmla="*/ 590621 w 892613"/>
              <a:gd name="connsiteY3" fmla="*/ 137281 h 681106"/>
              <a:gd name="connsiteX4" fmla="*/ 684744 w 892613"/>
              <a:gd name="connsiteY4" fmla="*/ 90446 h 681106"/>
              <a:gd name="connsiteX5" fmla="*/ 749343 w 892613"/>
              <a:gd name="connsiteY5" fmla="*/ 0 h 681106"/>
              <a:gd name="connsiteX6" fmla="*/ 777338 w 892613"/>
              <a:gd name="connsiteY6" fmla="*/ 138141 h 681106"/>
              <a:gd name="connsiteX7" fmla="*/ 720392 w 892613"/>
              <a:gd name="connsiteY7" fmla="*/ 201679 h 681106"/>
              <a:gd name="connsiteX8" fmla="*/ 746559 w 892613"/>
              <a:gd name="connsiteY8" fmla="*/ 217927 h 681106"/>
              <a:gd name="connsiteX9" fmla="*/ 887891 w 892613"/>
              <a:gd name="connsiteY9" fmla="*/ 491182 h 681106"/>
              <a:gd name="connsiteX10" fmla="*/ 381958 w 892613"/>
              <a:gd name="connsiteY10" fmla="*/ 662156 h 681106"/>
              <a:gd name="connsiteX0" fmla="*/ 381958 w 892613"/>
              <a:gd name="connsiteY0" fmla="*/ 662156 h 681106"/>
              <a:gd name="connsiteX1" fmla="*/ 4722 w 892613"/>
              <a:gd name="connsiteY1" fmla="*/ 284144 h 681106"/>
              <a:gd name="connsiteX2" fmla="*/ 510654 w 892613"/>
              <a:gd name="connsiteY2" fmla="*/ 113169 h 681106"/>
              <a:gd name="connsiteX3" fmla="*/ 590621 w 892613"/>
              <a:gd name="connsiteY3" fmla="*/ 137281 h 681106"/>
              <a:gd name="connsiteX4" fmla="*/ 684744 w 892613"/>
              <a:gd name="connsiteY4" fmla="*/ 90446 h 681106"/>
              <a:gd name="connsiteX5" fmla="*/ 749343 w 892613"/>
              <a:gd name="connsiteY5" fmla="*/ 0 h 681106"/>
              <a:gd name="connsiteX6" fmla="*/ 777338 w 892613"/>
              <a:gd name="connsiteY6" fmla="*/ 138141 h 681106"/>
              <a:gd name="connsiteX7" fmla="*/ 720392 w 892613"/>
              <a:gd name="connsiteY7" fmla="*/ 201679 h 681106"/>
              <a:gd name="connsiteX8" fmla="*/ 746559 w 892613"/>
              <a:gd name="connsiteY8" fmla="*/ 217927 h 681106"/>
              <a:gd name="connsiteX9" fmla="*/ 887891 w 892613"/>
              <a:gd name="connsiteY9" fmla="*/ 491182 h 681106"/>
              <a:gd name="connsiteX10" fmla="*/ 381958 w 892613"/>
              <a:gd name="connsiteY10" fmla="*/ 662156 h 681106"/>
              <a:gd name="connsiteX0" fmla="*/ 381958 w 892613"/>
              <a:gd name="connsiteY0" fmla="*/ 662156 h 681106"/>
              <a:gd name="connsiteX1" fmla="*/ 4722 w 892613"/>
              <a:gd name="connsiteY1" fmla="*/ 284144 h 681106"/>
              <a:gd name="connsiteX2" fmla="*/ 510654 w 892613"/>
              <a:gd name="connsiteY2" fmla="*/ 113169 h 681106"/>
              <a:gd name="connsiteX3" fmla="*/ 590621 w 892613"/>
              <a:gd name="connsiteY3" fmla="*/ 137281 h 681106"/>
              <a:gd name="connsiteX4" fmla="*/ 684744 w 892613"/>
              <a:gd name="connsiteY4" fmla="*/ 90446 h 681106"/>
              <a:gd name="connsiteX5" fmla="*/ 749343 w 892613"/>
              <a:gd name="connsiteY5" fmla="*/ 0 h 681106"/>
              <a:gd name="connsiteX6" fmla="*/ 777338 w 892613"/>
              <a:gd name="connsiteY6" fmla="*/ 138141 h 681106"/>
              <a:gd name="connsiteX7" fmla="*/ 720392 w 892613"/>
              <a:gd name="connsiteY7" fmla="*/ 201679 h 681106"/>
              <a:gd name="connsiteX8" fmla="*/ 746559 w 892613"/>
              <a:gd name="connsiteY8" fmla="*/ 217927 h 681106"/>
              <a:gd name="connsiteX9" fmla="*/ 887891 w 892613"/>
              <a:gd name="connsiteY9" fmla="*/ 491182 h 681106"/>
              <a:gd name="connsiteX10" fmla="*/ 381958 w 892613"/>
              <a:gd name="connsiteY10" fmla="*/ 662156 h 681106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590621 w 892613"/>
              <a:gd name="connsiteY3" fmla="*/ 134944 h 678769"/>
              <a:gd name="connsiteX4" fmla="*/ 684744 w 892613"/>
              <a:gd name="connsiteY4" fmla="*/ 88109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590621 w 892613"/>
              <a:gd name="connsiteY3" fmla="*/ 134944 h 678769"/>
              <a:gd name="connsiteX4" fmla="*/ 684744 w 892613"/>
              <a:gd name="connsiteY4" fmla="*/ 88109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590621 w 892613"/>
              <a:gd name="connsiteY3" fmla="*/ 134944 h 678769"/>
              <a:gd name="connsiteX4" fmla="*/ 708202 w 892613"/>
              <a:gd name="connsiteY4" fmla="*/ 91783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590621 w 892613"/>
              <a:gd name="connsiteY3" fmla="*/ 134944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0750 w 892613"/>
              <a:gd name="connsiteY6" fmla="*/ 118985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0750 w 892613"/>
              <a:gd name="connsiteY6" fmla="*/ 118985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1777 w 892613"/>
              <a:gd name="connsiteY6" fmla="*/ 108458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1777 w 892613"/>
              <a:gd name="connsiteY6" fmla="*/ 108458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1777 w 892613"/>
              <a:gd name="connsiteY6" fmla="*/ 108458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92613" h="678769">
                <a:moveTo>
                  <a:pt x="381958" y="659819"/>
                </a:moveTo>
                <a:cubicBezTo>
                  <a:pt x="138077" y="602647"/>
                  <a:pt x="-30817" y="433405"/>
                  <a:pt x="4722" y="281807"/>
                </a:cubicBezTo>
                <a:cubicBezTo>
                  <a:pt x="40260" y="130209"/>
                  <a:pt x="266774" y="53660"/>
                  <a:pt x="510654" y="110832"/>
                </a:cubicBezTo>
                <a:cubicBezTo>
                  <a:pt x="544102" y="113790"/>
                  <a:pt x="570758" y="121828"/>
                  <a:pt x="610997" y="119707"/>
                </a:cubicBezTo>
                <a:cubicBezTo>
                  <a:pt x="648534" y="108254"/>
                  <a:pt x="696349" y="92515"/>
                  <a:pt x="697417" y="76088"/>
                </a:cubicBezTo>
                <a:cubicBezTo>
                  <a:pt x="695264" y="75268"/>
                  <a:pt x="721615" y="78211"/>
                  <a:pt x="719549" y="0"/>
                </a:cubicBezTo>
                <a:cubicBezTo>
                  <a:pt x="770228" y="21042"/>
                  <a:pt x="796390" y="70920"/>
                  <a:pt x="791777" y="108458"/>
                </a:cubicBezTo>
                <a:cubicBezTo>
                  <a:pt x="792354" y="127458"/>
                  <a:pt x="743845" y="172556"/>
                  <a:pt x="720392" y="199342"/>
                </a:cubicBezTo>
                <a:lnTo>
                  <a:pt x="746559" y="215590"/>
                </a:lnTo>
                <a:cubicBezTo>
                  <a:pt x="852457" y="292455"/>
                  <a:pt x="910102" y="394096"/>
                  <a:pt x="887891" y="488845"/>
                </a:cubicBezTo>
                <a:cubicBezTo>
                  <a:pt x="852352" y="640443"/>
                  <a:pt x="625838" y="716991"/>
                  <a:pt x="381958" y="659819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78" name="Rectangle 104">
            <a:extLst>
              <a:ext uri="{FF2B5EF4-FFF2-40B4-BE49-F238E27FC236}">
                <a16:creationId xmlns:a16="http://schemas.microsoft.com/office/drawing/2014/main" id="{A3EF2B91-5C40-4C62-A163-23BED7D24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60364" y="4101001"/>
            <a:ext cx="1896645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1400" b="1" dirty="0"/>
              <a:t>We had a packet of flags to share. I used </a:t>
            </a:r>
            <a:br>
              <a:rPr lang="en-GB" sz="1400" b="1" dirty="0"/>
            </a:br>
            <a:r>
              <a:rPr lang="en-GB" sz="1400" b="1" dirty="0"/>
              <a:t>     of them and Alison used     of them. </a:t>
            </a:r>
          </a:p>
        </p:txBody>
      </p:sp>
      <p:pic>
        <p:nvPicPr>
          <p:cNvPr id="82" name="Picture 8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471"/>
          <a:stretch/>
        </p:blipFill>
        <p:spPr>
          <a:xfrm>
            <a:off x="7233159" y="4777670"/>
            <a:ext cx="1113162" cy="1325385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DD56A58F-2626-449B-AD92-08433FC4DA84}"/>
              </a:ext>
            </a:extLst>
          </p:cNvPr>
          <p:cNvGrpSpPr/>
          <p:nvPr/>
        </p:nvGrpSpPr>
        <p:grpSpPr>
          <a:xfrm>
            <a:off x="5355881" y="4418066"/>
            <a:ext cx="320748" cy="369332"/>
            <a:chOff x="8894690" y="4514984"/>
            <a:chExt cx="320748" cy="369332"/>
          </a:xfrm>
        </p:grpSpPr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684ABB68-CA58-4128-B5FB-8384699FABC0}"/>
                </a:ext>
              </a:extLst>
            </p:cNvPr>
            <p:cNvSpPr txBox="1"/>
            <p:nvPr/>
          </p:nvSpPr>
          <p:spPr>
            <a:xfrm>
              <a:off x="8894690" y="4514984"/>
              <a:ext cx="3207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900" b="1" dirty="0"/>
                <a:t>6</a:t>
              </a:r>
              <a:br>
                <a:rPr lang="en-GB" sz="900" b="1" dirty="0"/>
              </a:br>
              <a:r>
                <a:rPr lang="en-GB" sz="900" b="1" dirty="0"/>
                <a:t>10</a:t>
              </a:r>
            </a:p>
          </p:txBody>
        </p: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34F52F44-0557-45A4-9A9F-907AEDD210DC}"/>
                </a:ext>
              </a:extLst>
            </p:cNvPr>
            <p:cNvCxnSpPr>
              <a:cxnSpLocks/>
            </p:cNvCxnSpPr>
            <p:nvPr/>
          </p:nvCxnSpPr>
          <p:spPr>
            <a:xfrm>
              <a:off x="8982135" y="4711469"/>
              <a:ext cx="145858" cy="184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9F4DA673-D9D3-4E51-AC68-0126A5B4A35B}"/>
              </a:ext>
            </a:extLst>
          </p:cNvPr>
          <p:cNvGrpSpPr/>
          <p:nvPr/>
        </p:nvGrpSpPr>
        <p:grpSpPr>
          <a:xfrm>
            <a:off x="6239170" y="4657446"/>
            <a:ext cx="320748" cy="369332"/>
            <a:chOff x="8894690" y="4514984"/>
            <a:chExt cx="320748" cy="369332"/>
          </a:xfrm>
        </p:grpSpPr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89A4206A-5879-48C3-974F-A9E5DEEB0093}"/>
                </a:ext>
              </a:extLst>
            </p:cNvPr>
            <p:cNvSpPr txBox="1"/>
            <p:nvPr/>
          </p:nvSpPr>
          <p:spPr>
            <a:xfrm>
              <a:off x="8894690" y="4514984"/>
              <a:ext cx="3207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900" b="1" dirty="0"/>
                <a:t>5</a:t>
              </a:r>
              <a:br>
                <a:rPr lang="en-GB" sz="900" b="1" dirty="0"/>
              </a:br>
              <a:r>
                <a:rPr lang="en-GB" sz="900" b="1" dirty="0"/>
                <a:t>10</a:t>
              </a:r>
            </a:p>
          </p:txBody>
        </p: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F368EC1B-5F46-4E4C-9402-D203DB7BA6D2}"/>
                </a:ext>
              </a:extLst>
            </p:cNvPr>
            <p:cNvCxnSpPr>
              <a:cxnSpLocks/>
            </p:cNvCxnSpPr>
            <p:nvPr/>
          </p:nvCxnSpPr>
          <p:spPr>
            <a:xfrm>
              <a:off x="8982135" y="4711469"/>
              <a:ext cx="145858" cy="184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</p:childTnLst>
        </p:cTn>
      </p:par>
    </p:tnLst>
    <p:bldLst>
      <p:bldP spid="62" grpId="0" animBg="1"/>
      <p:bldP spid="103" grpId="0" animBg="1"/>
      <p:bldP spid="88" grpId="0" animBg="1"/>
      <p:bldP spid="89" grpId="0" animBg="1"/>
      <p:bldP spid="95" grpId="0" animBg="1"/>
      <p:bldP spid="96" grpId="0" animBg="1"/>
      <p:bldP spid="104" grpId="0" animBg="1"/>
      <p:bldP spid="110" grpId="0" animBg="1"/>
      <p:bldP spid="111" grpId="0" animBg="1"/>
      <p:bldP spid="1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1965</TotalTime>
  <Words>213</Words>
  <Application>Microsoft Office PowerPoint</Application>
  <PresentationFormat>On-screen Show (4:3)</PresentationFormat>
  <Paragraphs>74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Twinkl</vt:lpstr>
      <vt:lpstr>Sassoon Infant Rg</vt:lpstr>
      <vt:lpstr>Arial</vt:lpstr>
      <vt:lpstr>Times New Roman</vt:lpstr>
      <vt:lpstr>Calibri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Tony Anderson</dc:creator>
  <cp:lastModifiedBy>Brockenhurst Primary School</cp:lastModifiedBy>
  <cp:revision>514</cp:revision>
  <dcterms:created xsi:type="dcterms:W3CDTF">2018-07-16T12:29:28Z</dcterms:created>
  <dcterms:modified xsi:type="dcterms:W3CDTF">2020-06-17T16:30:28Z</dcterms:modified>
</cp:coreProperties>
</file>