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7" r:id="rId23"/>
    <p:sldId id="296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359" y="534535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</a:t>
            </a:r>
            <a:r>
              <a:rPr lang="en-GB" sz="3600" dirty="0" smtClean="0"/>
              <a:t>15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459" y="331121"/>
            <a:ext cx="6707856" cy="6706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148" y="370311"/>
            <a:ext cx="6133092" cy="6131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720" y="566255"/>
            <a:ext cx="5741205" cy="573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9286" y="971203"/>
            <a:ext cx="5571389" cy="556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1213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212" y="631568"/>
            <a:ext cx="5871834" cy="587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0438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374" y="1291862"/>
            <a:ext cx="8521467" cy="422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224" y="791255"/>
            <a:ext cx="6110016" cy="563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0506" y="488360"/>
            <a:ext cx="6635115" cy="593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15th June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31</cp:revision>
  <dcterms:created xsi:type="dcterms:W3CDTF">2020-03-22T15:29:57Z</dcterms:created>
  <dcterms:modified xsi:type="dcterms:W3CDTF">2020-06-13T13:00:29Z</dcterms:modified>
</cp:coreProperties>
</file>