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67" r:id="rId15"/>
    <p:sldId id="268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034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473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58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370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322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13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460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2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144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97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637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31027-7A1D-4A43-ADFC-E63977DC579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138A8-50E2-4904-AB96-1D6825BDCB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83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 smtClean="0"/>
              <a:t>Toy Shapes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837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6600" dirty="0" smtClean="0"/>
              <a:t>Can you make some shapes from things you find at home?</a:t>
            </a:r>
            <a:endParaRPr lang="en-GB" sz="6600" dirty="0"/>
          </a:p>
        </p:txBody>
      </p:sp>
      <p:pic>
        <p:nvPicPr>
          <p:cNvPr id="1026" name="Picture 2" descr="2D and 3D Shapes | Teaching Resourc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766" y="1928799"/>
            <a:ext cx="6419337" cy="482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32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13117" y="2137655"/>
            <a:ext cx="10515600" cy="2771970"/>
          </a:xfrm>
        </p:spPr>
        <p:txBody>
          <a:bodyPr>
            <a:normAutofit/>
          </a:bodyPr>
          <a:lstStyle/>
          <a:p>
            <a:r>
              <a:rPr lang="en-GB" sz="9600" dirty="0" smtClean="0"/>
              <a:t>Look at some of the shapes we made: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424213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Square</a:t>
            </a:r>
            <a:endParaRPr lang="en-GB" sz="8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170622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65115" y="995631"/>
            <a:ext cx="7060240" cy="5295180"/>
          </a:xfrm>
        </p:spPr>
      </p:pic>
    </p:spTree>
    <p:extLst>
      <p:ext uri="{BB962C8B-B14F-4D97-AF65-F5344CB8AC3E}">
        <p14:creationId xmlns:p14="http://schemas.microsoft.com/office/powerpoint/2010/main" val="230291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Circle</a:t>
            </a:r>
            <a:endParaRPr lang="en-GB" sz="8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11348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38200" y="2058194"/>
            <a:ext cx="5181600" cy="3886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160039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Triangle</a:t>
            </a:r>
            <a:endParaRPr lang="en-GB" sz="8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109460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38200" y="2058194"/>
            <a:ext cx="5181600" cy="3886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280856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52893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Rectangle</a:t>
            </a:r>
            <a:endParaRPr lang="en-GB" sz="8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75673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Hexagon</a:t>
            </a:r>
            <a:endParaRPr lang="en-GB" sz="8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38200" y="2058194"/>
            <a:ext cx="5181600" cy="3886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224686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Octagon</a:t>
            </a:r>
            <a:endParaRPr lang="en-GB" sz="80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53819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388" y="239087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dirty="0" smtClean="0"/>
              <a:t>I made some 3D shapes too!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95228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Cube</a:t>
            </a:r>
            <a:endParaRPr lang="en-GB" sz="80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38200" y="2058194"/>
            <a:ext cx="5181600" cy="38862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391315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Cuboid</a:t>
            </a:r>
            <a:endParaRPr lang="en-GB" sz="8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38200" y="2058194"/>
            <a:ext cx="5181600" cy="3886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175166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Cylinder</a:t>
            </a:r>
            <a:endParaRPr lang="en-GB" sz="8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38200" y="2058194"/>
            <a:ext cx="5181600" cy="3886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229893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Tetrahedron</a:t>
            </a:r>
            <a:endParaRPr lang="en-GB" sz="80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414763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55847"/>
          </a:xfrm>
        </p:spPr>
        <p:txBody>
          <a:bodyPr>
            <a:normAutofit/>
          </a:bodyPr>
          <a:lstStyle/>
          <a:p>
            <a:pPr algn="ctr"/>
            <a:r>
              <a:rPr lang="en-GB" sz="6600" dirty="0" smtClean="0"/>
              <a:t>Have fun making your shapes.</a:t>
            </a:r>
            <a:br>
              <a:rPr lang="en-GB" sz="6600" dirty="0" smtClean="0"/>
            </a:br>
            <a:r>
              <a:rPr lang="en-GB" sz="6600" dirty="0" smtClean="0"/>
              <a:t>Thank you to Skye, who gave me the idea of using the wooden train track. It was perfect for a circle!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84988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278</TotalTime>
  <Words>46</Words>
  <Application>Microsoft Office PowerPoint</Application>
  <PresentationFormat>Widescreen</PresentationFormat>
  <Paragraphs>15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Toy Shapes</vt:lpstr>
      <vt:lpstr>Can you make some shapes from things you find at home?</vt:lpstr>
      <vt:lpstr>Look at some of the shapes we made:</vt:lpstr>
      <vt:lpstr>Square</vt:lpstr>
      <vt:lpstr>PowerPoint Presentation</vt:lpstr>
      <vt:lpstr>Circle</vt:lpstr>
      <vt:lpstr>PowerPoint Presentation</vt:lpstr>
      <vt:lpstr>Triangle</vt:lpstr>
      <vt:lpstr>PowerPoint Presentation</vt:lpstr>
      <vt:lpstr>PowerPoint Presentation</vt:lpstr>
      <vt:lpstr>Rectangle</vt:lpstr>
      <vt:lpstr>Hexagon</vt:lpstr>
      <vt:lpstr>Octagon</vt:lpstr>
      <vt:lpstr>I made some 3D shapes too!</vt:lpstr>
      <vt:lpstr>Cube</vt:lpstr>
      <vt:lpstr>Cuboid</vt:lpstr>
      <vt:lpstr>Cylinder</vt:lpstr>
      <vt:lpstr>Tetrahedron</vt:lpstr>
      <vt:lpstr>Have fun making your shapes. Thank you to Skye, who gave me the idea of using the wooden train track. It was perfect for a circle!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Toy Shapes</dc:title>
  <dc:creator>Brockenhurst Local User</dc:creator>
  <cp:lastModifiedBy>Brockenhurst Local User</cp:lastModifiedBy>
  <cp:revision>5</cp:revision>
  <dcterms:created xsi:type="dcterms:W3CDTF">2020-04-02T10:48:32Z</dcterms:created>
  <dcterms:modified xsi:type="dcterms:W3CDTF">2020-04-02T15:27:07Z</dcterms:modified>
</cp:coreProperties>
</file>