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1c7be83e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1c7be83e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1c7be83e0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1c7be83e0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1c7be83e0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1c7be83e0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1c7be83e0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1c7be83e0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1c7be83e0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1c7be83e0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Number Maze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6631025" y="445025"/>
            <a:ext cx="2201100" cy="307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Ok! This looks impossible.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Where should we start? </a:t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22343" l="4163" r="58019" t="20831"/>
          <a:stretch/>
        </p:blipFill>
        <p:spPr>
          <a:xfrm>
            <a:off x="248150" y="169025"/>
            <a:ext cx="5648075" cy="4771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That’s right Ned, a numberline. </a:t>
            </a:r>
            <a:endParaRPr/>
          </a:p>
        </p:txBody>
      </p:sp>
      <p:sp>
        <p:nvSpPr>
          <p:cNvPr id="67" name="Google Shape;67;p15"/>
          <p:cNvSpPr txBox="1"/>
          <p:nvPr/>
        </p:nvSpPr>
        <p:spPr>
          <a:xfrm>
            <a:off x="380925" y="2541600"/>
            <a:ext cx="1487400" cy="8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2445</a:t>
            </a:r>
            <a:endParaRPr sz="3000"/>
          </a:p>
        </p:txBody>
      </p:sp>
      <p:sp>
        <p:nvSpPr>
          <p:cNvPr id="68" name="Google Shape;68;p15"/>
          <p:cNvSpPr txBox="1"/>
          <p:nvPr/>
        </p:nvSpPr>
        <p:spPr>
          <a:xfrm>
            <a:off x="7344900" y="2541600"/>
            <a:ext cx="1487400" cy="8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2750</a:t>
            </a:r>
            <a:endParaRPr sz="3000"/>
          </a:p>
        </p:txBody>
      </p:sp>
      <p:cxnSp>
        <p:nvCxnSpPr>
          <p:cNvPr id="69" name="Google Shape;69;p15"/>
          <p:cNvCxnSpPr>
            <a:endCxn id="68" idx="1"/>
          </p:cNvCxnSpPr>
          <p:nvPr/>
        </p:nvCxnSpPr>
        <p:spPr>
          <a:xfrm>
            <a:off x="1679400" y="2846700"/>
            <a:ext cx="5665500" cy="111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70" name="Google Shape;70;p15"/>
          <p:cNvSpPr/>
          <p:nvPr/>
        </p:nvSpPr>
        <p:spPr>
          <a:xfrm>
            <a:off x="1679350" y="2262697"/>
            <a:ext cx="5691450" cy="716400"/>
          </a:xfrm>
          <a:custGeom>
            <a:rect b="b" l="l" r="r" t="t"/>
            <a:pathLst>
              <a:path extrusionOk="0" h="28656" w="227658">
                <a:moveTo>
                  <a:pt x="0" y="24061"/>
                </a:moveTo>
                <a:cubicBezTo>
                  <a:pt x="2357" y="20055"/>
                  <a:pt x="9957" y="81"/>
                  <a:pt x="14140" y="22"/>
                </a:cubicBezTo>
                <a:cubicBezTo>
                  <a:pt x="18323" y="-37"/>
                  <a:pt x="17499" y="23589"/>
                  <a:pt x="25099" y="23707"/>
                </a:cubicBezTo>
                <a:cubicBezTo>
                  <a:pt x="32700" y="23825"/>
                  <a:pt x="48843" y="376"/>
                  <a:pt x="59743" y="729"/>
                </a:cubicBezTo>
                <a:cubicBezTo>
                  <a:pt x="70643" y="1083"/>
                  <a:pt x="76535" y="25946"/>
                  <a:pt x="90498" y="25828"/>
                </a:cubicBezTo>
                <a:cubicBezTo>
                  <a:pt x="104461" y="25710"/>
                  <a:pt x="128912" y="-155"/>
                  <a:pt x="143523" y="22"/>
                </a:cubicBezTo>
                <a:cubicBezTo>
                  <a:pt x="158135" y="199"/>
                  <a:pt x="167915" y="25946"/>
                  <a:pt x="178167" y="26889"/>
                </a:cubicBezTo>
                <a:cubicBezTo>
                  <a:pt x="188419" y="27832"/>
                  <a:pt x="196785" y="5385"/>
                  <a:pt x="205033" y="5679"/>
                </a:cubicBezTo>
                <a:cubicBezTo>
                  <a:pt x="213282" y="5974"/>
                  <a:pt x="223887" y="24827"/>
                  <a:pt x="227658" y="28656"/>
                </a:cubicBezTo>
              </a:path>
            </a:pathLst>
          </a:cu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the difference?</a:t>
            </a:r>
            <a:endParaRPr/>
          </a:p>
        </p:txBody>
      </p:sp>
      <p:sp>
        <p:nvSpPr>
          <p:cNvPr id="76" name="Google Shape;76;p16"/>
          <p:cNvSpPr txBox="1"/>
          <p:nvPr/>
        </p:nvSpPr>
        <p:spPr>
          <a:xfrm>
            <a:off x="380925" y="2541600"/>
            <a:ext cx="1487400" cy="8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2445</a:t>
            </a:r>
            <a:endParaRPr sz="3000"/>
          </a:p>
        </p:txBody>
      </p:sp>
      <p:sp>
        <p:nvSpPr>
          <p:cNvPr id="77" name="Google Shape;77;p16"/>
          <p:cNvSpPr txBox="1"/>
          <p:nvPr/>
        </p:nvSpPr>
        <p:spPr>
          <a:xfrm>
            <a:off x="7344900" y="2541600"/>
            <a:ext cx="1487400" cy="8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2750</a:t>
            </a:r>
            <a:endParaRPr sz="3000"/>
          </a:p>
        </p:txBody>
      </p:sp>
      <p:cxnSp>
        <p:nvCxnSpPr>
          <p:cNvPr id="78" name="Google Shape;78;p16"/>
          <p:cNvCxnSpPr>
            <a:endCxn id="77" idx="1"/>
          </p:cNvCxnSpPr>
          <p:nvPr/>
        </p:nvCxnSpPr>
        <p:spPr>
          <a:xfrm>
            <a:off x="1679400" y="2846700"/>
            <a:ext cx="5665500" cy="111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79" name="Google Shape;79;p16"/>
          <p:cNvSpPr/>
          <p:nvPr/>
        </p:nvSpPr>
        <p:spPr>
          <a:xfrm>
            <a:off x="1679350" y="2262697"/>
            <a:ext cx="5691450" cy="716400"/>
          </a:xfrm>
          <a:custGeom>
            <a:rect b="b" l="l" r="r" t="t"/>
            <a:pathLst>
              <a:path extrusionOk="0" h="28656" w="227658">
                <a:moveTo>
                  <a:pt x="0" y="24061"/>
                </a:moveTo>
                <a:cubicBezTo>
                  <a:pt x="2357" y="20055"/>
                  <a:pt x="9957" y="81"/>
                  <a:pt x="14140" y="22"/>
                </a:cubicBezTo>
                <a:cubicBezTo>
                  <a:pt x="18323" y="-37"/>
                  <a:pt x="17499" y="23589"/>
                  <a:pt x="25099" y="23707"/>
                </a:cubicBezTo>
                <a:cubicBezTo>
                  <a:pt x="32700" y="23825"/>
                  <a:pt x="48843" y="376"/>
                  <a:pt x="59743" y="729"/>
                </a:cubicBezTo>
                <a:cubicBezTo>
                  <a:pt x="70643" y="1083"/>
                  <a:pt x="76535" y="25946"/>
                  <a:pt x="90498" y="25828"/>
                </a:cubicBezTo>
                <a:cubicBezTo>
                  <a:pt x="104461" y="25710"/>
                  <a:pt x="128912" y="-155"/>
                  <a:pt x="143523" y="22"/>
                </a:cubicBezTo>
                <a:cubicBezTo>
                  <a:pt x="158135" y="199"/>
                  <a:pt x="167915" y="25946"/>
                  <a:pt x="178167" y="26889"/>
                </a:cubicBezTo>
                <a:cubicBezTo>
                  <a:pt x="188419" y="27832"/>
                  <a:pt x="196785" y="5385"/>
                  <a:pt x="205033" y="5679"/>
                </a:cubicBezTo>
                <a:cubicBezTo>
                  <a:pt x="213282" y="5974"/>
                  <a:pt x="223887" y="24827"/>
                  <a:pt x="227658" y="28656"/>
                </a:cubicBezTo>
              </a:path>
            </a:pathLst>
          </a:cu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much do the numbers go up?</a:t>
            </a:r>
            <a:endParaRPr/>
          </a:p>
        </p:txBody>
      </p:sp>
      <p:sp>
        <p:nvSpPr>
          <p:cNvPr id="85" name="Google Shape;85;p17"/>
          <p:cNvSpPr txBox="1"/>
          <p:nvPr/>
        </p:nvSpPr>
        <p:spPr>
          <a:xfrm>
            <a:off x="380925" y="2541600"/>
            <a:ext cx="1487400" cy="8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2445</a:t>
            </a:r>
            <a:endParaRPr sz="3000"/>
          </a:p>
        </p:txBody>
      </p:sp>
      <p:sp>
        <p:nvSpPr>
          <p:cNvPr id="86" name="Google Shape;86;p17"/>
          <p:cNvSpPr txBox="1"/>
          <p:nvPr/>
        </p:nvSpPr>
        <p:spPr>
          <a:xfrm>
            <a:off x="7344900" y="2541600"/>
            <a:ext cx="1487400" cy="8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2750</a:t>
            </a:r>
            <a:endParaRPr sz="3000"/>
          </a:p>
        </p:txBody>
      </p:sp>
      <p:cxnSp>
        <p:nvCxnSpPr>
          <p:cNvPr id="87" name="Google Shape;87;p17"/>
          <p:cNvCxnSpPr>
            <a:endCxn id="86" idx="1"/>
          </p:cNvCxnSpPr>
          <p:nvPr/>
        </p:nvCxnSpPr>
        <p:spPr>
          <a:xfrm>
            <a:off x="1679400" y="2846700"/>
            <a:ext cx="5665500" cy="111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8" name="Google Shape;88;p17"/>
          <p:cNvSpPr/>
          <p:nvPr/>
        </p:nvSpPr>
        <p:spPr>
          <a:xfrm>
            <a:off x="1679350" y="2262697"/>
            <a:ext cx="5691450" cy="716400"/>
          </a:xfrm>
          <a:custGeom>
            <a:rect b="b" l="l" r="r" t="t"/>
            <a:pathLst>
              <a:path extrusionOk="0" h="28656" w="227658">
                <a:moveTo>
                  <a:pt x="0" y="24061"/>
                </a:moveTo>
                <a:cubicBezTo>
                  <a:pt x="2357" y="20055"/>
                  <a:pt x="9957" y="81"/>
                  <a:pt x="14140" y="22"/>
                </a:cubicBezTo>
                <a:cubicBezTo>
                  <a:pt x="18323" y="-37"/>
                  <a:pt x="17499" y="23589"/>
                  <a:pt x="25099" y="23707"/>
                </a:cubicBezTo>
                <a:cubicBezTo>
                  <a:pt x="32700" y="23825"/>
                  <a:pt x="48843" y="376"/>
                  <a:pt x="59743" y="729"/>
                </a:cubicBezTo>
                <a:cubicBezTo>
                  <a:pt x="70643" y="1083"/>
                  <a:pt x="76535" y="25946"/>
                  <a:pt x="90498" y="25828"/>
                </a:cubicBezTo>
                <a:cubicBezTo>
                  <a:pt x="104461" y="25710"/>
                  <a:pt x="128912" y="-155"/>
                  <a:pt x="143523" y="22"/>
                </a:cubicBezTo>
                <a:cubicBezTo>
                  <a:pt x="158135" y="199"/>
                  <a:pt x="167915" y="25946"/>
                  <a:pt x="178167" y="26889"/>
                </a:cubicBezTo>
                <a:cubicBezTo>
                  <a:pt x="188419" y="27832"/>
                  <a:pt x="196785" y="5385"/>
                  <a:pt x="205033" y="5679"/>
                </a:cubicBezTo>
                <a:cubicBezTo>
                  <a:pt x="213282" y="5974"/>
                  <a:pt x="223887" y="24827"/>
                  <a:pt x="227658" y="28656"/>
                </a:cubicBezTo>
              </a:path>
            </a:pathLst>
          </a:cu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/>
          <p:nvPr>
            <p:ph type="title"/>
          </p:nvPr>
        </p:nvSpPr>
        <p:spPr>
          <a:xfrm>
            <a:off x="6631025" y="445025"/>
            <a:ext cx="2201100" cy="307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 what numbers are big enough, but not too big, to get you there and will you have to subtract?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Good luck!</a:t>
            </a:r>
            <a:endParaRPr/>
          </a:p>
        </p:txBody>
      </p:sp>
      <p:pic>
        <p:nvPicPr>
          <p:cNvPr id="94" name="Google Shape;94;p18"/>
          <p:cNvPicPr preferRelativeResize="0"/>
          <p:nvPr/>
        </p:nvPicPr>
        <p:blipFill rotWithShape="1">
          <a:blip r:embed="rId3">
            <a:alphaModFix/>
          </a:blip>
          <a:srcRect b="22343" l="4163" r="58019" t="20831"/>
          <a:stretch/>
        </p:blipFill>
        <p:spPr>
          <a:xfrm>
            <a:off x="248150" y="169025"/>
            <a:ext cx="5648075" cy="4771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