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225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300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900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34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62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450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642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69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932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161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5162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1131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3957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0900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7115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6709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037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434BD0CA-CF4B-4C87-BF2E-81EF0B94E0A5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7BB71F08-A4AA-47E4-9B9A-7EB5E13AA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9140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4 Performing Crackle! Spit! By Marie Thom</a:t>
            </a:r>
            <a:endParaRPr lang="en-GB" dirty="0"/>
          </a:p>
        </p:txBody>
      </p:sp>
      <p:pic>
        <p:nvPicPr>
          <p:cNvPr id="4" name="New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941043" y="4089400"/>
            <a:ext cx="2296160" cy="229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99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4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Mesh</Template>
  <TotalTime>0</TotalTime>
  <Words>10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Mesh</vt:lpstr>
      <vt:lpstr>Year 4 Performing Crackle! Spit! By Marie Thom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Performing Crackle! Spit! By Marie Thom</dc:title>
  <dc:creator>Beth Martin</dc:creator>
  <cp:lastModifiedBy>Beth Martin</cp:lastModifiedBy>
  <cp:revision>1</cp:revision>
  <dcterms:created xsi:type="dcterms:W3CDTF">2020-11-13T13:44:42Z</dcterms:created>
  <dcterms:modified xsi:type="dcterms:W3CDTF">2020-11-13T13:44:58Z</dcterms:modified>
</cp:coreProperties>
</file>