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5" r:id="rId8"/>
    <p:sldId id="276" r:id="rId9"/>
    <p:sldId id="277" r:id="rId10"/>
    <p:sldId id="278" r:id="rId11"/>
    <p:sldId id="270" r:id="rId12"/>
    <p:sldId id="271" r:id="rId13"/>
    <p:sldId id="272" r:id="rId14"/>
    <p:sldId id="260" r:id="rId15"/>
    <p:sldId id="26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r>
              <a:rPr lang="en-GB" smtClean="0"/>
              <a:t/>
            </a:r>
            <a:br>
              <a:rPr lang="en-GB" smtClean="0"/>
            </a:br>
            <a:r>
              <a:rPr lang="en-GB" sz="3600" smtClean="0"/>
              <a:t>Wednesday 22</a:t>
            </a:r>
            <a:r>
              <a:rPr lang="en-GB" sz="3600" baseline="30000" smtClean="0"/>
              <a:t>nd</a:t>
            </a:r>
            <a:r>
              <a:rPr lang="en-GB" sz="3600" smtClean="0"/>
              <a:t> </a:t>
            </a:r>
            <a:r>
              <a:rPr lang="en-GB" sz="3600" dirty="0" smtClean="0"/>
              <a:t>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3342" y="435626"/>
            <a:ext cx="5662829" cy="566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5513" y="396436"/>
            <a:ext cx="6133091" cy="613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640" y="592381"/>
            <a:ext cx="6106966" cy="610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966" y="971202"/>
            <a:ext cx="5453823" cy="545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783" y="905888"/>
            <a:ext cx="5545263" cy="554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5253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600" dirty="0" smtClean="0"/>
              <a:t>Phase 2 :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18114" y="1975758"/>
            <a:ext cx="5355771" cy="401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fly high</a:t>
            </a:r>
            <a:endParaRPr lang="en-GB" b="1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08" r="9147"/>
          <a:stretch/>
        </p:blipFill>
        <p:spPr>
          <a:xfrm rot="5400000">
            <a:off x="3042543" y="1246518"/>
            <a:ext cx="6199167" cy="469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4600" y="840574"/>
            <a:ext cx="5519138" cy="551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159" y="1062643"/>
            <a:ext cx="5244817" cy="524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75</Words>
  <Application>Microsoft Office PowerPoint</Application>
  <PresentationFormat>Widescreen</PresentationFormat>
  <Paragraphs>15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22nd April 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fly high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29</cp:revision>
  <dcterms:created xsi:type="dcterms:W3CDTF">2020-03-22T15:29:57Z</dcterms:created>
  <dcterms:modified xsi:type="dcterms:W3CDTF">2020-04-15T16:35:11Z</dcterms:modified>
</cp:coreProperties>
</file>