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</p:sldIdLst>
  <p:sldSz cy="5143500" cx="9144000"/>
  <p:notesSz cx="6858000" cy="9144000"/>
  <p:embeddedFontLst>
    <p:embeddedFont>
      <p:font typeface="Caveat"/>
      <p:regular r:id="rId13"/>
      <p:bold r:id="rId14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font" Target="fonts/Caveat-regular.fntdata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font" Target="fonts/Caveat-bold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721cbf8237_0_4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721cbf8237_0_4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721cbf8237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721cbf8237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721cbf8237_0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721cbf8237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721cbf8237_0_1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721cbf8237_0_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g721cbf8237_0_1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" name="Google Shape;85;g721cbf8237_0_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721cbf8237_0_3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721cbf8237_0_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0" y="231875"/>
            <a:ext cx="8520600" cy="2565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b="1" lang="en-GB" sz="3600" u="sng"/>
              <a:t>LO: Annotate my predictions about this story</a:t>
            </a:r>
            <a:endParaRPr/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1" name="Google Shape;61;p1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Although this is a task that involves you writing all over the paper (yes you can use different colours) your handwriting must be neat. </a:t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/>
              <a:t>If you run out of space in your books use the other page. 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 txBox="1"/>
          <p:nvPr>
            <p:ph type="title"/>
          </p:nvPr>
        </p:nvSpPr>
        <p:spPr>
          <a:xfrm>
            <a:off x="311700" y="445025"/>
            <a:ext cx="3741900" cy="104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Look at the front cover of The Promise</a:t>
            </a:r>
            <a:endParaRPr/>
          </a:p>
        </p:txBody>
      </p:sp>
      <p:sp>
        <p:nvSpPr>
          <p:cNvPr id="67" name="Google Shape;67;p15"/>
          <p:cNvSpPr txBox="1"/>
          <p:nvPr>
            <p:ph idx="1" type="body"/>
          </p:nvPr>
        </p:nvSpPr>
        <p:spPr>
          <a:xfrm>
            <a:off x="311700" y="1423200"/>
            <a:ext cx="3741900" cy="3145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What do you notice?</a:t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/>
              <a:t>How does it make you feel?</a:t>
            </a:r>
            <a:endParaRPr/>
          </a:p>
        </p:txBody>
      </p:sp>
      <p:pic>
        <p:nvPicPr>
          <p:cNvPr id="68" name="Google Shape;68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89790" y="0"/>
            <a:ext cx="4954219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/>
          <p:nvPr>
            <p:ph type="title"/>
          </p:nvPr>
        </p:nvSpPr>
        <p:spPr>
          <a:xfrm>
            <a:off x="0" y="101350"/>
            <a:ext cx="4189800" cy="204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On your pictures - annotate (scribble over) 6 interesting things you notice about the picture. </a:t>
            </a:r>
            <a:endParaRPr/>
          </a:p>
        </p:txBody>
      </p:sp>
      <p:pic>
        <p:nvPicPr>
          <p:cNvPr id="74" name="Google Shape;74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89790" y="0"/>
            <a:ext cx="4954219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75" name="Google Shape;75;p16"/>
          <p:cNvSpPr/>
          <p:nvPr/>
        </p:nvSpPr>
        <p:spPr>
          <a:xfrm>
            <a:off x="1327800" y="2430550"/>
            <a:ext cx="2512500" cy="1102200"/>
          </a:xfrm>
          <a:prstGeom prst="wedgeRoundRectCallout">
            <a:avLst>
              <a:gd fmla="val 188679" name="adj1"/>
              <a:gd fmla="val -252239" name="adj2"/>
              <a:gd fmla="val 0" name="adj3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 tower block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7"/>
          <p:cNvSpPr txBox="1"/>
          <p:nvPr>
            <p:ph type="title"/>
          </p:nvPr>
        </p:nvSpPr>
        <p:spPr>
          <a:xfrm>
            <a:off x="0" y="101350"/>
            <a:ext cx="4189800" cy="204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Write 2 questions you have for the girl?</a:t>
            </a:r>
            <a:endParaRPr/>
          </a:p>
        </p:txBody>
      </p:sp>
      <p:pic>
        <p:nvPicPr>
          <p:cNvPr id="81" name="Google Shape;81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89790" y="0"/>
            <a:ext cx="4954219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82" name="Google Shape;82;p17"/>
          <p:cNvSpPr/>
          <p:nvPr/>
        </p:nvSpPr>
        <p:spPr>
          <a:xfrm>
            <a:off x="1327800" y="2430550"/>
            <a:ext cx="2512500" cy="1102200"/>
          </a:xfrm>
          <a:prstGeom prst="wedgeRoundRectCallout">
            <a:avLst>
              <a:gd fmla="val 133019" name="adj1"/>
              <a:gd fmla="val 19799" name="adj2"/>
              <a:gd fmla="val 0" name="adj3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Why are you stood away from all the other people?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8"/>
          <p:cNvSpPr txBox="1"/>
          <p:nvPr>
            <p:ph type="title"/>
          </p:nvPr>
        </p:nvSpPr>
        <p:spPr>
          <a:xfrm>
            <a:off x="0" y="101350"/>
            <a:ext cx="4189800" cy="204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Write 2 interesting sentences about what it would be like to live there?</a:t>
            </a:r>
            <a:endParaRPr/>
          </a:p>
        </p:txBody>
      </p:sp>
      <p:pic>
        <p:nvPicPr>
          <p:cNvPr id="88" name="Google Shape;88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89790" y="0"/>
            <a:ext cx="4954219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89" name="Google Shape;89;p18"/>
          <p:cNvSpPr txBox="1"/>
          <p:nvPr/>
        </p:nvSpPr>
        <p:spPr>
          <a:xfrm>
            <a:off x="379700" y="2027625"/>
            <a:ext cx="2868000" cy="204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aveat"/>
                <a:ea typeface="Caveat"/>
                <a:cs typeface="Caveat"/>
                <a:sym typeface="Caveat"/>
              </a:rPr>
              <a:t>The land is dull and the people are grey and the air is thick with smog.</a:t>
            </a:r>
            <a:endParaRPr sz="2400">
              <a:latin typeface="Caveat"/>
              <a:ea typeface="Caveat"/>
              <a:cs typeface="Caveat"/>
              <a:sym typeface="Caveat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9"/>
          <p:cNvSpPr txBox="1"/>
          <p:nvPr>
            <p:ph type="title"/>
          </p:nvPr>
        </p:nvSpPr>
        <p:spPr>
          <a:xfrm>
            <a:off x="0" y="101350"/>
            <a:ext cx="4189800" cy="204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Write 2 predictions about the story.</a:t>
            </a:r>
            <a:endParaRPr/>
          </a:p>
        </p:txBody>
      </p:sp>
      <p:pic>
        <p:nvPicPr>
          <p:cNvPr id="95" name="Google Shape;95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89790" y="0"/>
            <a:ext cx="4954219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96" name="Google Shape;96;p19"/>
          <p:cNvSpPr txBox="1"/>
          <p:nvPr/>
        </p:nvSpPr>
        <p:spPr>
          <a:xfrm>
            <a:off x="356000" y="1411350"/>
            <a:ext cx="3413100" cy="301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aveat"/>
                <a:ea typeface="Caveat"/>
                <a:cs typeface="Caveat"/>
                <a:sym typeface="Caveat"/>
              </a:rPr>
              <a:t>I think that …</a:t>
            </a:r>
            <a:endParaRPr sz="2400">
              <a:latin typeface="Caveat"/>
              <a:ea typeface="Caveat"/>
              <a:cs typeface="Caveat"/>
              <a:sym typeface="Caveat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latin typeface="Caveat"/>
              <a:ea typeface="Caveat"/>
              <a:cs typeface="Caveat"/>
              <a:sym typeface="Caveat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aveat"/>
                <a:ea typeface="Caveat"/>
                <a:cs typeface="Caveat"/>
                <a:sym typeface="Caveat"/>
              </a:rPr>
              <a:t>The bird will …</a:t>
            </a:r>
            <a:endParaRPr sz="2400">
              <a:latin typeface="Caveat"/>
              <a:ea typeface="Caveat"/>
              <a:cs typeface="Caveat"/>
              <a:sym typeface="Caveat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latin typeface="Caveat"/>
              <a:ea typeface="Caveat"/>
              <a:cs typeface="Caveat"/>
              <a:sym typeface="Caveat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aveat"/>
                <a:ea typeface="Caveat"/>
                <a:cs typeface="Caveat"/>
                <a:sym typeface="Caveat"/>
              </a:rPr>
              <a:t>The colours of the book will ….</a:t>
            </a:r>
            <a:endParaRPr sz="2400">
              <a:latin typeface="Caveat"/>
              <a:ea typeface="Caveat"/>
              <a:cs typeface="Caveat"/>
              <a:sym typeface="Caveat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