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093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40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107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080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022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105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437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689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024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0181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219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91BCD-75B5-4EDB-92F2-C0E34418E41F}" type="datetimeFigureOut">
              <a:rPr lang="en-GB" smtClean="0"/>
              <a:t>01/04/2020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D6D952-4D84-4AF8-8431-4E9FF1396D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000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4995" y="953589"/>
            <a:ext cx="9144000" cy="1367654"/>
          </a:xfrm>
        </p:spPr>
        <p:txBody>
          <a:bodyPr>
            <a:noAutofit/>
          </a:bodyPr>
          <a:lstStyle/>
          <a:p>
            <a:r>
              <a:rPr lang="en-GB" sz="9600" dirty="0" smtClean="0"/>
              <a:t>Planting Seeds</a:t>
            </a:r>
            <a:endParaRPr lang="en-GB" sz="9600" dirty="0"/>
          </a:p>
        </p:txBody>
      </p:sp>
      <p:pic>
        <p:nvPicPr>
          <p:cNvPr id="1028" name="Picture 4" descr="Assorted Vegetable Seeds – Gillespie Orcha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870" y="2857182"/>
            <a:ext cx="4286250" cy="319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569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 you remember planting tomato seeds?</a:t>
            </a:r>
            <a:br>
              <a:rPr lang="en-GB" dirty="0" smtClean="0"/>
            </a:br>
            <a:r>
              <a:rPr lang="en-GB" dirty="0" smtClean="0"/>
              <a:t>They were tiny!</a:t>
            </a:r>
            <a:endParaRPr lang="en-GB" dirty="0"/>
          </a:p>
        </p:txBody>
      </p:sp>
      <p:pic>
        <p:nvPicPr>
          <p:cNvPr id="3074" name="Picture 2" descr="How to grow tomatoes | Thompson &amp; Morgan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125" y="2131345"/>
            <a:ext cx="6257109" cy="417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3505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Look how much they’ve grown.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661267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 have re-potted them today.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9" y="2505075"/>
            <a:ext cx="4912784" cy="3684588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21500" y="2965648"/>
            <a:ext cx="3684588" cy="2763441"/>
          </a:xfrm>
        </p:spPr>
      </p:pic>
    </p:spTree>
    <p:extLst>
      <p:ext uri="{BB962C8B-B14F-4D97-AF65-F5344CB8AC3E}">
        <p14:creationId xmlns:p14="http://schemas.microsoft.com/office/powerpoint/2010/main" val="1322625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251904"/>
          </a:xfrm>
        </p:spPr>
        <p:txBody>
          <a:bodyPr>
            <a:normAutofit/>
          </a:bodyPr>
          <a:lstStyle/>
          <a:p>
            <a:r>
              <a:rPr lang="en-GB" dirty="0" smtClean="0"/>
              <a:t>You can plant some seeds too.</a:t>
            </a:r>
            <a:br>
              <a:rPr lang="en-GB" dirty="0" smtClean="0"/>
            </a:br>
            <a:r>
              <a:rPr lang="en-GB" dirty="0" smtClean="0"/>
              <a:t>Find the seeds in your home learning pack – they’re in a brown envelope. Don’t worry if you haven’t got a plant pot, you could use a yoghurt pot.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9043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Put some holes in the bottom of your pots.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26696558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Fill your pots with compost or soil.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4115974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Find your seeds. Push them into the soil – pointy end down!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38200" y="2058194"/>
            <a:ext cx="5181600" cy="388620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30108746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Water your seeds.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1570527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Put the pots on a warm window sill.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4464540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Wait and see what grows!</a:t>
            </a:r>
            <a:endParaRPr lang="en-GB" dirty="0"/>
          </a:p>
        </p:txBody>
      </p:sp>
      <p:pic>
        <p:nvPicPr>
          <p:cNvPr id="4" name="Content Placeholder 3" descr="Pruning a beanstalk | Topeka &amp; Shawnee County Public Library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253" y="1825625"/>
            <a:ext cx="7705494" cy="4351338"/>
          </a:xfrm>
        </p:spPr>
      </p:pic>
    </p:spTree>
    <p:extLst>
      <p:ext uri="{BB962C8B-B14F-4D97-AF65-F5344CB8AC3E}">
        <p14:creationId xmlns:p14="http://schemas.microsoft.com/office/powerpoint/2010/main" val="793307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79</Words>
  <Application>Microsoft Office PowerPoint</Application>
  <PresentationFormat>Widescreen</PresentationFormat>
  <Paragraphs>11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Planting Seeds</vt:lpstr>
      <vt:lpstr>Do you remember planting tomato seeds? They were tiny!</vt:lpstr>
      <vt:lpstr>Look how much they’ve grown.</vt:lpstr>
      <vt:lpstr>I have re-potted them today.</vt:lpstr>
      <vt:lpstr>You can plant some seeds too. Find the seeds in your home learning pack – they’re in a brown envelope. Don’t worry if you haven’t got a plant pot, you could use a yoghurt pot.</vt:lpstr>
      <vt:lpstr>Put some holes in the bottom of your pots.</vt:lpstr>
      <vt:lpstr>Fill your pots with compost or soil.</vt:lpstr>
      <vt:lpstr>Find your seeds. Push them into the soil – pointy end down!</vt:lpstr>
      <vt:lpstr>Water your seeds.</vt:lpstr>
      <vt:lpstr>Put the pots on a warm window sill.</vt:lpstr>
      <vt:lpstr>Wait and see what grows!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Planting Seeds</dc:title>
  <dc:creator>Brockenhurst Local User</dc:creator>
  <cp:lastModifiedBy>Brockenhurst Local User</cp:lastModifiedBy>
  <cp:revision>3</cp:revision>
  <dcterms:created xsi:type="dcterms:W3CDTF">2020-04-01T19:58:38Z</dcterms:created>
  <dcterms:modified xsi:type="dcterms:W3CDTF">2020-04-01T20:10:08Z</dcterms:modified>
</cp:coreProperties>
</file>