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A77D-B37B-4FE3-8F98-B4094D7DDDBA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3E04-A8B1-4DCF-A99D-1AEAC28E1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610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A77D-B37B-4FE3-8F98-B4094D7DDDBA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3E04-A8B1-4DCF-A99D-1AEAC28E1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802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A77D-B37B-4FE3-8F98-B4094D7DDDBA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3E04-A8B1-4DCF-A99D-1AEAC28E1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655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A77D-B37B-4FE3-8F98-B4094D7DDDBA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3E04-A8B1-4DCF-A99D-1AEAC28E1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848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A77D-B37B-4FE3-8F98-B4094D7DDDBA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3E04-A8B1-4DCF-A99D-1AEAC28E1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771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A77D-B37B-4FE3-8F98-B4094D7DDDBA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3E04-A8B1-4DCF-A99D-1AEAC28E1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640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A77D-B37B-4FE3-8F98-B4094D7DDDBA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3E04-A8B1-4DCF-A99D-1AEAC28E1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610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A77D-B37B-4FE3-8F98-B4094D7DDDBA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3E04-A8B1-4DCF-A99D-1AEAC28E1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904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A77D-B37B-4FE3-8F98-B4094D7DDDBA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3E04-A8B1-4DCF-A99D-1AEAC28E1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431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A77D-B37B-4FE3-8F98-B4094D7DDDBA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3E04-A8B1-4DCF-A99D-1AEAC28E1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707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CA77D-B37B-4FE3-8F98-B4094D7DDDBA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03E04-A8B1-4DCF-A99D-1AEAC28E1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463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CA77D-B37B-4FE3-8F98-B4094D7DDDBA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F03E04-A8B1-4DCF-A99D-1AEAC28E1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779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41120" y="1123404"/>
            <a:ext cx="9144000" cy="1250089"/>
          </a:xfrm>
        </p:spPr>
        <p:txBody>
          <a:bodyPr>
            <a:noAutofit/>
          </a:bodyPr>
          <a:lstStyle/>
          <a:p>
            <a:r>
              <a:rPr lang="en-GB" sz="9600" dirty="0" smtClean="0"/>
              <a:t>Draw a picture</a:t>
            </a:r>
            <a:endParaRPr lang="en-GB" sz="9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5400" dirty="0" smtClean="0"/>
              <a:t>Can you follow the instructions to draw a picture?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1341334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Draw a tree</a:t>
            </a:r>
            <a:endParaRPr lang="en-GB" dirty="0"/>
          </a:p>
        </p:txBody>
      </p:sp>
      <p:pic>
        <p:nvPicPr>
          <p:cNvPr id="2050" name="Picture 2" descr="Green Tree Clip Art at Clker.com - vector clip art online, royalty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484" y="1690688"/>
            <a:ext cx="3987031" cy="4352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230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Draw a cat </a:t>
            </a:r>
            <a:r>
              <a:rPr lang="en-GB" b="1" u="sng" dirty="0" smtClean="0"/>
              <a:t>next to </a:t>
            </a:r>
            <a:r>
              <a:rPr lang="en-GB" dirty="0" smtClean="0"/>
              <a:t>the tree.</a:t>
            </a:r>
            <a:endParaRPr lang="en-GB" dirty="0"/>
          </a:p>
        </p:txBody>
      </p:sp>
      <p:pic>
        <p:nvPicPr>
          <p:cNvPr id="4098" name="Picture 2" descr="Tabby Cat Clipart Transparent Background - Transparent Background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974" y="2253175"/>
            <a:ext cx="4941521" cy="3410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330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Draw a slide.</a:t>
            </a:r>
            <a:endParaRPr lang="en-GB" dirty="0"/>
          </a:p>
        </p:txBody>
      </p:sp>
      <p:pic>
        <p:nvPicPr>
          <p:cNvPr id="5124" name="Picture 4" descr="Slide Clipart Transpar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384" y="2000224"/>
            <a:ext cx="4762500" cy="431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3311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Draw a boy </a:t>
            </a:r>
            <a:r>
              <a:rPr lang="en-GB" b="1" u="sng" dirty="0" smtClean="0"/>
              <a:t>on</a:t>
            </a:r>
            <a:r>
              <a:rPr lang="en-GB" dirty="0" smtClean="0"/>
              <a:t> the slide</a:t>
            </a:r>
            <a:endParaRPr lang="en-GB" dirty="0"/>
          </a:p>
        </p:txBody>
      </p:sp>
      <p:pic>
        <p:nvPicPr>
          <p:cNvPr id="6146" name="Picture 2" descr="Free Boy Clipart Transparent, Download Free Clip Art, Free Clip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8769" y="2148839"/>
            <a:ext cx="4029075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0122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Draw a ladybird </a:t>
            </a:r>
            <a:r>
              <a:rPr lang="en-GB" b="1" u="sng" dirty="0" smtClean="0"/>
              <a:t>under</a:t>
            </a:r>
            <a:r>
              <a:rPr lang="en-GB" dirty="0" smtClean="0"/>
              <a:t> the slide</a:t>
            </a:r>
            <a:endParaRPr lang="en-GB" dirty="0"/>
          </a:p>
        </p:txBody>
      </p:sp>
      <p:pic>
        <p:nvPicPr>
          <p:cNvPr id="7170" name="Picture 2" descr="Free Clipart - Cute Ladybirds Clip Art , Transparent Cartoon, Fre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486" y="2194054"/>
            <a:ext cx="5204704" cy="4118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058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Draw a sun </a:t>
            </a:r>
            <a:r>
              <a:rPr lang="en-GB" b="1" u="sng" dirty="0" smtClean="0"/>
              <a:t>in</a:t>
            </a:r>
            <a:r>
              <a:rPr lang="en-GB" dirty="0" smtClean="0"/>
              <a:t> the sky</a:t>
            </a:r>
            <a:endParaRPr lang="en-GB" dirty="0"/>
          </a:p>
        </p:txBody>
      </p:sp>
      <p:pic>
        <p:nvPicPr>
          <p:cNvPr id="8196" name="Picture 4" descr="sun-clipart-transparent-background-sun-md - iRacing.com | iRacing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1482" y="1690688"/>
            <a:ext cx="4585237" cy="4585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5646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Draw a cloud </a:t>
            </a:r>
            <a:r>
              <a:rPr lang="en-GB" u="sng" dirty="0" smtClean="0"/>
              <a:t>under</a:t>
            </a:r>
            <a:r>
              <a:rPr lang="en-GB" dirty="0" smtClean="0"/>
              <a:t> the sun</a:t>
            </a:r>
            <a:endParaRPr lang="en-GB" dirty="0"/>
          </a:p>
        </p:txBody>
      </p:sp>
      <p:pic>
        <p:nvPicPr>
          <p:cNvPr id="9218" name="Picture 2" descr="Free Cloud Cliparts, Download Free Clip Art, Free Clip Art o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9114" y="1849632"/>
            <a:ext cx="5654382" cy="5350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42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Draw a bird </a:t>
            </a:r>
            <a:r>
              <a:rPr lang="en-GB" b="1" u="sng" dirty="0" smtClean="0"/>
              <a:t>next to </a:t>
            </a:r>
            <a:r>
              <a:rPr lang="en-GB" dirty="0" smtClean="0"/>
              <a:t>the cloud.</a:t>
            </a:r>
            <a:endParaRPr lang="en-GB" dirty="0"/>
          </a:p>
        </p:txBody>
      </p:sp>
      <p:pic>
        <p:nvPicPr>
          <p:cNvPr id="10242" name="Picture 2" descr="Free Transparent Bird Cliparts, Download Free Clip Art, Free Clip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4196" y="1859280"/>
            <a:ext cx="4876800" cy="413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261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55847"/>
          </a:xfrm>
        </p:spPr>
        <p:txBody>
          <a:bodyPr>
            <a:noAutofit/>
          </a:bodyPr>
          <a:lstStyle/>
          <a:p>
            <a:r>
              <a:rPr lang="en-GB" sz="9600" dirty="0" smtClean="0"/>
              <a:t>Is your picture a bit like this: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20087607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Tabby Cat Clipart Transparent Background - Transparent Background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6430" y="4894971"/>
            <a:ext cx="1865688" cy="1287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Green Tree Clip Art at Clker.com - vector clip art online, royalty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2475" y="770940"/>
            <a:ext cx="4848256" cy="5292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Slide Clipart Transpare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4381" y="3268013"/>
            <a:ext cx="3930365" cy="356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Free Boy Clipart Transparent, Download Free Clip Art, Free Clip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933" y="2600970"/>
            <a:ext cx="1989330" cy="2116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Free Clipart - Cute Ladybirds Clip Art , Transparent Cartoon, Free ..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919" y="5868145"/>
            <a:ext cx="795157" cy="629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sun-clipart-transparent-background-sun-md - iRacing.com | iRacing ..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49" y="91257"/>
            <a:ext cx="1842670" cy="1842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Free Cloud Cliparts, Download Free Clip Art, Free Clip Art on ..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52" y="1933927"/>
            <a:ext cx="1785326" cy="1689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Free Transparent Bird Cliparts, Download Free Clip Art, Free Clip ...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080" y="1933927"/>
            <a:ext cx="1573853" cy="1334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5621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68</Words>
  <Application>Microsoft Office PowerPoint</Application>
  <PresentationFormat>Widescreen</PresentationFormat>
  <Paragraphs>11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Draw a picture</vt:lpstr>
      <vt:lpstr>Draw a tree</vt:lpstr>
      <vt:lpstr>Draw a cat next to the tree.</vt:lpstr>
      <vt:lpstr>Draw a slide.</vt:lpstr>
      <vt:lpstr>Draw a boy on the slide</vt:lpstr>
      <vt:lpstr>Draw a ladybird under the slide</vt:lpstr>
      <vt:lpstr>Draw a sun in the sky</vt:lpstr>
      <vt:lpstr>Draw a cloud under the sun</vt:lpstr>
      <vt:lpstr>Draw a bird next to the cloud.</vt:lpstr>
      <vt:lpstr>Is your picture a bit like this: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Draw a picture</dc:title>
  <dc:creator>Brockenhurst Local User</dc:creator>
  <cp:lastModifiedBy>Brockenhurst Local User</cp:lastModifiedBy>
  <cp:revision>4</cp:revision>
  <dcterms:created xsi:type="dcterms:W3CDTF">2020-03-30T13:55:42Z</dcterms:created>
  <dcterms:modified xsi:type="dcterms:W3CDTF">2020-03-30T16:26:35Z</dcterms:modified>
</cp:coreProperties>
</file>