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</a:t>
            </a:r>
            <a:r>
              <a:rPr lang="en-US" altLang="en-US" sz="3600" dirty="0" smtClean="0"/>
              <a:t>2 </a:t>
            </a:r>
            <a:r>
              <a:rPr lang="en-US" altLang="en-US" sz="3600" dirty="0" smtClean="0"/>
              <a:t>Day </a:t>
            </a:r>
            <a:r>
              <a:rPr lang="en-US" altLang="en-US" sz="3600" dirty="0" smtClean="0"/>
              <a:t>4</a:t>
            </a:r>
            <a:endParaRPr lang="en-US" altLang="en-US" sz="3600" dirty="0" smtClean="0"/>
          </a:p>
        </p:txBody>
      </p:sp>
      <p:pic>
        <p:nvPicPr>
          <p:cNvPr id="17" name="Picture 16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5" t="30769" r="7365" b="31624"/>
          <a:stretch/>
        </p:blipFill>
        <p:spPr>
          <a:xfrm>
            <a:off x="1535008" y="1755166"/>
            <a:ext cx="3881054" cy="2212000"/>
          </a:xfrm>
          <a:prstGeom prst="rect">
            <a:avLst/>
          </a:prstGeom>
        </p:spPr>
      </p:pic>
      <p:pic>
        <p:nvPicPr>
          <p:cNvPr id="18" name="Picture 17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3" t="32479" r="7364" b="17265"/>
          <a:stretch/>
        </p:blipFill>
        <p:spPr>
          <a:xfrm>
            <a:off x="6222630" y="1717675"/>
            <a:ext cx="4071972" cy="3023131"/>
          </a:xfrm>
          <a:prstGeom prst="rect">
            <a:avLst/>
          </a:prstGeom>
        </p:spPr>
      </p:pic>
      <p:pic>
        <p:nvPicPr>
          <p:cNvPr id="19" name="Picture 18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92" t="31454" r="8822" b="27179"/>
          <a:stretch/>
        </p:blipFill>
        <p:spPr>
          <a:xfrm>
            <a:off x="1472328" y="3657599"/>
            <a:ext cx="4290646" cy="2836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12</cp:revision>
  <dcterms:created xsi:type="dcterms:W3CDTF">2020-03-20T16:36:40Z</dcterms:created>
  <dcterms:modified xsi:type="dcterms:W3CDTF">2020-04-24T14:54:31Z</dcterms:modified>
</cp:coreProperties>
</file>