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0" y="13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3" y="-21026"/>
            <a:ext cx="1594148" cy="17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992" y="0"/>
            <a:ext cx="1730054" cy="1946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Day 5</a:t>
            </a:r>
            <a:endParaRPr lang="en-US" altLang="en-US" sz="3600" dirty="0" smtClean="0"/>
          </a:p>
        </p:txBody>
      </p:sp>
      <p:pic>
        <p:nvPicPr>
          <p:cNvPr id="22" name="Picture 21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17" y="1806370"/>
            <a:ext cx="5571969" cy="4084856"/>
          </a:xfrm>
          <a:prstGeom prst="rect">
            <a:avLst/>
          </a:prstGeom>
        </p:spPr>
      </p:pic>
      <p:pic>
        <p:nvPicPr>
          <p:cNvPr id="23" name="Picture 22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464" y="1806370"/>
            <a:ext cx="2867425" cy="1829055"/>
          </a:xfrm>
          <a:prstGeom prst="rect">
            <a:avLst/>
          </a:prstGeom>
        </p:spPr>
      </p:pic>
      <p:pic>
        <p:nvPicPr>
          <p:cNvPr id="24" name="Picture 23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186" y="4046728"/>
            <a:ext cx="5227982" cy="22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Day 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11</cp:revision>
  <dcterms:created xsi:type="dcterms:W3CDTF">2020-03-20T16:36:40Z</dcterms:created>
  <dcterms:modified xsi:type="dcterms:W3CDTF">2020-03-20T16:46:35Z</dcterms:modified>
</cp:coreProperties>
</file>