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</a:t>
            </a:r>
            <a:r>
              <a:rPr lang="en-US" altLang="en-US" sz="3600" dirty="0" smtClean="0"/>
              <a:t>2 </a:t>
            </a:r>
            <a:r>
              <a:rPr lang="en-US" altLang="en-US" sz="3600" dirty="0" smtClean="0"/>
              <a:t>Day </a:t>
            </a:r>
            <a:r>
              <a:rPr lang="en-US" altLang="en-US" sz="3600" dirty="0"/>
              <a:t>5</a:t>
            </a:r>
            <a:endParaRPr lang="en-US" altLang="en-US" sz="3600" dirty="0" smtClean="0"/>
          </a:p>
        </p:txBody>
      </p:sp>
      <p:pic>
        <p:nvPicPr>
          <p:cNvPr id="20" name="Picture 19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1" t="31795" r="6271" b="18290"/>
          <a:stretch/>
        </p:blipFill>
        <p:spPr>
          <a:xfrm>
            <a:off x="1406769" y="1593850"/>
            <a:ext cx="4173416" cy="3092989"/>
          </a:xfrm>
          <a:prstGeom prst="rect">
            <a:avLst/>
          </a:prstGeom>
        </p:spPr>
      </p:pic>
      <p:pic>
        <p:nvPicPr>
          <p:cNvPr id="21" name="Picture 20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0" t="32137" r="20120" b="47008"/>
          <a:stretch/>
        </p:blipFill>
        <p:spPr>
          <a:xfrm>
            <a:off x="2102203" y="5111261"/>
            <a:ext cx="2766647" cy="1430216"/>
          </a:xfrm>
          <a:prstGeom prst="rect">
            <a:avLst/>
          </a:prstGeom>
        </p:spPr>
      </p:pic>
      <p:pic>
        <p:nvPicPr>
          <p:cNvPr id="22" name="Picture 21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1" t="31795" r="8092" b="22393"/>
          <a:stretch/>
        </p:blipFill>
        <p:spPr>
          <a:xfrm>
            <a:off x="6383583" y="1969476"/>
            <a:ext cx="4454770" cy="314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14</cp:revision>
  <dcterms:created xsi:type="dcterms:W3CDTF">2020-03-20T16:36:40Z</dcterms:created>
  <dcterms:modified xsi:type="dcterms:W3CDTF">2020-04-24T14:56:31Z</dcterms:modified>
</cp:coreProperties>
</file>