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81" r:id="rId2"/>
    <p:sldId id="256" r:id="rId3"/>
    <p:sldId id="282" r:id="rId4"/>
    <p:sldId id="263" r:id="rId5"/>
    <p:sldId id="277" r:id="rId6"/>
    <p:sldId id="260" r:id="rId7"/>
    <p:sldId id="278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20A0"/>
    <a:srgbClr val="E81E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 varScale="1">
        <p:scale>
          <a:sx n="109" d="100"/>
          <a:sy n="109" d="100"/>
        </p:scale>
        <p:origin x="1692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1D6428-B276-4D2C-BC03-E787FEF279C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B045E7-D42D-42E1-B020-813E027654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530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slide" Target="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Ei5nSfKFws" TargetMode="External"/><Relationship Id="rId2" Type="http://schemas.openxmlformats.org/officeDocument/2006/relationships/hyperlink" Target="https://www.youtube.com/watch?v=vtnuHbHbve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www.youtube.com/watch?v=dUXk8Nc5qQ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jcq7A-Va0Y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musiclab.chromeexperiments.com/Rhyth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2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600" dirty="0" smtClean="0">
                <a:solidFill>
                  <a:schemeClr val="bg1"/>
                </a:solidFill>
              </a:rPr>
              <a:t>Keep Calm and </a:t>
            </a:r>
            <a:br>
              <a:rPr lang="en-GB" sz="6600" dirty="0" smtClean="0">
                <a:solidFill>
                  <a:schemeClr val="bg1"/>
                </a:solidFill>
              </a:rPr>
            </a:br>
            <a:r>
              <a:rPr lang="en-GB" sz="6600" dirty="0" smtClean="0">
                <a:solidFill>
                  <a:schemeClr val="bg1"/>
                </a:solidFill>
              </a:rPr>
              <a:t>Make Music</a:t>
            </a: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24000" y="40386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solidFill>
                  <a:schemeClr val="bg1"/>
                </a:solidFill>
              </a:rPr>
              <a:t>Weekly Wonder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Discovering the 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Musical Dimensions KS1</a:t>
            </a:r>
            <a:endParaRPr lang="en-GB" sz="3600" dirty="0">
              <a:solidFill>
                <a:schemeClr val="bg1"/>
              </a:solidFill>
            </a:endParaRPr>
          </a:p>
        </p:txBody>
      </p:sp>
      <p:pic>
        <p:nvPicPr>
          <p:cNvPr id="5" name="Picture 2" descr="E:\HMS\Images\Logos\HMS logo White and Colour no fil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641" y="116633"/>
            <a:ext cx="1426343" cy="239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E:\HMS\Images\Logos\HCC Logo White and Colou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805266"/>
            <a:ext cx="2592658" cy="68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77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My Documents\Documents\HMS\clipart\clave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747" y="3957539"/>
            <a:ext cx="813496" cy="81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7432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6000" b="1" dirty="0" smtClean="0"/>
              <a:t>Discovering the </a:t>
            </a:r>
            <a:br>
              <a:rPr lang="en-GB" sz="6000" b="1" dirty="0" smtClean="0"/>
            </a:br>
            <a:r>
              <a:rPr lang="en-GB" sz="6000" b="1" dirty="0" smtClean="0"/>
              <a:t>Musical Dimensions</a:t>
            </a:r>
            <a:endParaRPr lang="en-GB" sz="6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(there are seven altogether)</a:t>
            </a:r>
            <a:endParaRPr lang="en-GB" dirty="0"/>
          </a:p>
        </p:txBody>
      </p:sp>
      <p:pic>
        <p:nvPicPr>
          <p:cNvPr id="4" name="Picture 5" descr="D:\My Documents\Documents\HMS\clipart\ladd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00" y="331185"/>
            <a:ext cx="647322" cy="165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914361" y="680722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Heart 5"/>
          <p:cNvSpPr/>
          <p:nvPr/>
        </p:nvSpPr>
        <p:spPr>
          <a:xfrm>
            <a:off x="2279493" y="1160799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" name="Picture 9" descr="FlashCards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213" y="1502803"/>
            <a:ext cx="1844076" cy="575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D:\My Documents\Documents\HMS\clipart\lou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704" y="1030403"/>
            <a:ext cx="896008" cy="59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My Documents\Documents\HMS\clipart\quie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34423" y="1349725"/>
            <a:ext cx="588789" cy="75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D:\My Documents\Documents\HMS\clipart\hare - runnin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003" y="1300498"/>
            <a:ext cx="970984" cy="77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My Documents\Documents\HMS\clipart\Tortoise cartoon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009" y="1056911"/>
            <a:ext cx="827314" cy="58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My Documents\Documents\HMS\clipart\beginning middle end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124" y="5145588"/>
            <a:ext cx="3367088" cy="93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324" y="4345803"/>
            <a:ext cx="861657" cy="1011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20" y="3844860"/>
            <a:ext cx="853459" cy="100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65" y="4909537"/>
            <a:ext cx="853459" cy="100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3" descr="D:\My Documents\Documents\HMS\clipart\triangle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549" y="4771035"/>
            <a:ext cx="845681" cy="1023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D:\My Documents\Documents\HMS\clipart\djembe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499" y="4789875"/>
            <a:ext cx="1241209" cy="124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617014" y="2065180"/>
            <a:ext cx="9269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Pitch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020052" y="2065180"/>
            <a:ext cx="19812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Duration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572000" y="2087100"/>
            <a:ext cx="17526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Dynamics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839009" y="2063221"/>
            <a:ext cx="148952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Tempo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61053" y="6103231"/>
            <a:ext cx="175392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Texture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752850" y="6128470"/>
            <a:ext cx="157363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Structure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425390" y="6079305"/>
            <a:ext cx="12402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Timbre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7" name="Heart 26"/>
          <p:cNvSpPr/>
          <p:nvPr/>
        </p:nvSpPr>
        <p:spPr>
          <a:xfrm>
            <a:off x="3795727" y="1161403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Heart 27"/>
          <p:cNvSpPr/>
          <p:nvPr/>
        </p:nvSpPr>
        <p:spPr>
          <a:xfrm>
            <a:off x="3352800" y="1148524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" name="Heart 28"/>
          <p:cNvSpPr/>
          <p:nvPr/>
        </p:nvSpPr>
        <p:spPr>
          <a:xfrm>
            <a:off x="2852751" y="1174910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94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Contents – homepage</a:t>
            </a:r>
            <a:br>
              <a:rPr lang="en-GB" sz="3600" dirty="0" smtClean="0"/>
            </a:br>
            <a:r>
              <a:rPr lang="en-GB" sz="3100" dirty="0" smtClean="0"/>
              <a:t>Click on the        to return to this page 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2900" dirty="0" smtClean="0"/>
              <a:t>There are seven musical dimensions – one for every day of the week! </a:t>
            </a:r>
          </a:p>
          <a:p>
            <a:pPr marL="0" indent="0" algn="ctr">
              <a:buNone/>
            </a:pPr>
            <a:r>
              <a:rPr lang="en-GB" sz="2900" dirty="0" smtClean="0"/>
              <a:t>Which one will you discover today?  Click on one and off you go</a:t>
            </a:r>
          </a:p>
          <a:p>
            <a:pPr marL="0" indent="0" algn="ctr">
              <a:buNone/>
            </a:pPr>
            <a:endParaRPr lang="en-GB" sz="2900" dirty="0" smtClean="0"/>
          </a:p>
          <a:p>
            <a:pPr marL="0" indent="0">
              <a:buNone/>
            </a:pPr>
            <a:r>
              <a:rPr lang="en-GB" dirty="0" smtClean="0">
                <a:hlinkClick r:id="rId2" action="ppaction://hlinksldjump"/>
              </a:rPr>
              <a:t>Pitch</a:t>
            </a:r>
            <a:r>
              <a:rPr lang="en-GB" dirty="0" smtClean="0"/>
              <a:t> – what it means and fun pitch activities</a:t>
            </a:r>
          </a:p>
          <a:p>
            <a:pPr marL="0" indent="0">
              <a:buNone/>
            </a:pPr>
            <a:r>
              <a:rPr lang="en-GB" dirty="0" smtClean="0">
                <a:hlinkClick r:id="rId3" action="ppaction://hlinksldjump"/>
              </a:rPr>
              <a:t>Duration</a:t>
            </a:r>
            <a:r>
              <a:rPr lang="en-GB" dirty="0" smtClean="0"/>
              <a:t> – what it means and fun duration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Dynamics</a:t>
            </a:r>
            <a:r>
              <a:rPr lang="en-GB" dirty="0" smtClean="0"/>
              <a:t> – what it means and fun dynamic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Tempo</a:t>
            </a:r>
            <a:r>
              <a:rPr lang="en-GB" dirty="0" smtClean="0"/>
              <a:t> – what it means and fun tempo activities</a:t>
            </a:r>
          </a:p>
          <a:p>
            <a:pPr marL="0" indent="0">
              <a:buNone/>
            </a:pPr>
            <a:r>
              <a:rPr lang="en-GB" dirty="0" smtClean="0">
                <a:hlinkClick r:id="rId2" action="ppaction://hlinksldjump"/>
              </a:rPr>
              <a:t>Structure</a:t>
            </a:r>
            <a:r>
              <a:rPr lang="en-GB" dirty="0" smtClean="0"/>
              <a:t> – what it means and fun structure activities</a:t>
            </a:r>
          </a:p>
          <a:p>
            <a:pPr marL="0" indent="0">
              <a:buNone/>
            </a:pPr>
            <a:r>
              <a:rPr lang="en-GB" dirty="0" smtClean="0">
                <a:hlinkClick r:id="rId3" action="ppaction://hlinksldjump"/>
              </a:rPr>
              <a:t>Texture </a:t>
            </a:r>
            <a:r>
              <a:rPr lang="en-GB" dirty="0" smtClean="0"/>
              <a:t> - what it means and fun texture activities 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Timbre</a:t>
            </a:r>
            <a:r>
              <a:rPr lang="en-GB" dirty="0" smtClean="0"/>
              <a:t> – what it means and fun timbre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Quiz time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Don’t try and do them all in one go it could be a bit</a:t>
            </a:r>
            <a:endParaRPr lang="en-GB" dirty="0"/>
          </a:p>
        </p:txBody>
      </p:sp>
      <p:pic>
        <p:nvPicPr>
          <p:cNvPr id="4" name="Picture 2" descr="C:\Users\HMS\AppData\Local\Microsoft\Windows\INetCache\IE\5BD2DBGR\j0442122[1]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432" y="914400"/>
            <a:ext cx="583086" cy="57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MS\AppData\Local\Microsoft\Windows\INetCache\IE\5KM4N2TV\Confused-Figure-with-Question-Marks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876800"/>
            <a:ext cx="1771570" cy="14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44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Autofit/>
          </a:bodyPr>
          <a:lstStyle/>
          <a:p>
            <a:r>
              <a:rPr lang="en-GB" sz="7200" dirty="0" smtClean="0"/>
              <a:t>STRUCTURE</a:t>
            </a:r>
            <a:br>
              <a:rPr lang="en-GB" sz="7200" dirty="0" smtClean="0"/>
            </a:br>
            <a:r>
              <a:rPr lang="en-GB" sz="2000" dirty="0" smtClean="0"/>
              <a:t>is all about the order sounds happen in</a:t>
            </a:r>
            <a:endParaRPr lang="en-GB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32164"/>
            <a:ext cx="8779273" cy="5029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800" b="1" u="sng" dirty="0" smtClean="0"/>
              <a:t>Key words</a:t>
            </a:r>
          </a:p>
          <a:p>
            <a:pPr marL="0" indent="0" algn="ctr">
              <a:buNone/>
            </a:pPr>
            <a:r>
              <a:rPr lang="en-GB" sz="2800" b="1" dirty="0" smtClean="0"/>
              <a:t>Beginning, middle, ending</a:t>
            </a:r>
          </a:p>
          <a:p>
            <a:pPr marL="0" indent="0" algn="ctr">
              <a:buNone/>
            </a:pPr>
            <a:r>
              <a:rPr lang="en-GB" sz="2800" b="1" dirty="0" smtClean="0"/>
              <a:t>Call and echo, Call and response</a:t>
            </a:r>
          </a:p>
          <a:p>
            <a:pPr marL="0" indent="0" algn="ctr">
              <a:buNone/>
            </a:pPr>
            <a:r>
              <a:rPr lang="en-GB" sz="2800" b="1" dirty="0" smtClean="0"/>
              <a:t>Verse, chorus</a:t>
            </a:r>
          </a:p>
          <a:p>
            <a:pPr marL="0" indent="0" algn="ctr">
              <a:buNone/>
            </a:pPr>
            <a:r>
              <a:rPr lang="en-GB" sz="2800" b="1" dirty="0" smtClean="0"/>
              <a:t> </a:t>
            </a:r>
            <a:r>
              <a:rPr lang="en-GB" b="1" dirty="0" smtClean="0"/>
              <a:t>ABA</a:t>
            </a:r>
          </a:p>
          <a:p>
            <a:pPr marL="0" indent="0" algn="ctr">
              <a:buNone/>
            </a:pPr>
            <a:endParaRPr lang="en-GB" sz="1200" b="1" dirty="0"/>
          </a:p>
          <a:p>
            <a:pPr marL="0" indent="0" algn="ctr">
              <a:buNone/>
            </a:pPr>
            <a:r>
              <a:rPr lang="en-GB" sz="2400" b="1" dirty="0">
                <a:hlinkClick r:id="rId2"/>
              </a:rPr>
              <a:t>Click here</a:t>
            </a:r>
            <a:r>
              <a:rPr lang="en-GB" sz="2400" b="1" dirty="0"/>
              <a:t/>
            </a:r>
            <a:br>
              <a:rPr lang="en-GB" sz="2400" b="1" dirty="0"/>
            </a:br>
            <a:r>
              <a:rPr lang="en-GB" sz="2400" b="1" dirty="0"/>
              <a:t>to find out about </a:t>
            </a:r>
            <a:r>
              <a:rPr lang="en-GB" sz="2400" b="1" dirty="0" smtClean="0"/>
              <a:t>call and echo</a:t>
            </a:r>
          </a:p>
          <a:p>
            <a:pPr marL="0" indent="0" algn="ctr">
              <a:buNone/>
            </a:pPr>
            <a:r>
              <a:rPr lang="en-GB" sz="2400" b="1" dirty="0" smtClean="0">
                <a:hlinkClick r:id="rId3"/>
              </a:rPr>
              <a:t>Click here</a:t>
            </a:r>
            <a:endParaRPr lang="en-GB" sz="2400" b="1" dirty="0" smtClean="0"/>
          </a:p>
          <a:p>
            <a:pPr marL="0" indent="0" algn="ctr">
              <a:buNone/>
            </a:pPr>
            <a:r>
              <a:rPr lang="en-GB" sz="2400" b="1" dirty="0" smtClean="0"/>
              <a:t>To join in with a call and response song</a:t>
            </a:r>
            <a:br>
              <a:rPr lang="en-GB" sz="2400" b="1" dirty="0" smtClean="0"/>
            </a:br>
            <a:r>
              <a:rPr lang="en-GB" sz="2400" b="1" dirty="0" smtClean="0"/>
              <a:t>The lady sings the call, join in singing the response with the man</a:t>
            </a:r>
            <a:endParaRPr lang="en-GB" sz="2400" b="1" dirty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r>
              <a:rPr lang="en-GB" sz="2800" b="1" dirty="0"/>
              <a:t> </a:t>
            </a:r>
            <a:r>
              <a:rPr lang="en-GB" sz="2800" b="1" dirty="0" smtClean="0"/>
              <a:t>                          </a:t>
            </a:r>
          </a:p>
        </p:txBody>
      </p:sp>
      <p:pic>
        <p:nvPicPr>
          <p:cNvPr id="5122" name="Picture 2" descr="D:\My Documents\Documents\HMS\clipart\beginning middle en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1981200"/>
            <a:ext cx="2378473" cy="717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My Documents\Documents\HMS\clipart\beginning end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04800"/>
            <a:ext cx="1319556" cy="13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979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Fun structure activities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864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smtClean="0"/>
              <a:t>Listen to </a:t>
            </a:r>
            <a:r>
              <a:rPr lang="en-GB" b="1" dirty="0" smtClean="0">
                <a:hlinkClick r:id="rId2"/>
              </a:rPr>
              <a:t>this song</a:t>
            </a:r>
            <a:endParaRPr lang="en-GB" b="1" dirty="0" smtClean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r>
              <a:rPr lang="en-GB" b="1" dirty="0" smtClean="0"/>
              <a:t>Learn to sing the chorus</a:t>
            </a:r>
          </a:p>
          <a:p>
            <a:pPr marL="0" indent="0">
              <a:buNone/>
            </a:pPr>
            <a:r>
              <a:rPr lang="en-GB" b="1" i="1" dirty="0" smtClean="0"/>
              <a:t>Na </a:t>
            </a:r>
            <a:r>
              <a:rPr lang="en-GB" b="1" i="1" dirty="0" err="1" smtClean="0"/>
              <a:t>na</a:t>
            </a:r>
            <a:r>
              <a:rPr lang="en-GB" b="1" i="1" dirty="0" smtClean="0"/>
              <a:t> </a:t>
            </a:r>
            <a:r>
              <a:rPr lang="en-GB" b="1" i="1" dirty="0" err="1" smtClean="0"/>
              <a:t>na</a:t>
            </a:r>
            <a:endParaRPr lang="en-GB" b="1" i="1" dirty="0" smtClean="0"/>
          </a:p>
          <a:p>
            <a:pPr marL="0" indent="0">
              <a:buNone/>
            </a:pPr>
            <a:r>
              <a:rPr lang="en-GB" b="1" i="1" dirty="0" smtClean="0"/>
              <a:t>I’m so happy</a:t>
            </a:r>
            <a:br>
              <a:rPr lang="en-GB" b="1" i="1" dirty="0" smtClean="0"/>
            </a:br>
            <a:r>
              <a:rPr lang="en-GB" b="1" i="1" dirty="0" smtClean="0"/>
              <a:t>I’m so happy sing with me</a:t>
            </a:r>
          </a:p>
          <a:p>
            <a:pPr marL="0" indent="0">
              <a:buNone/>
            </a:pPr>
            <a:r>
              <a:rPr lang="en-GB" b="1" i="1" dirty="0" smtClean="0"/>
              <a:t>x 2</a:t>
            </a:r>
          </a:p>
          <a:p>
            <a:pPr marL="0" indent="0">
              <a:buNone/>
            </a:pPr>
            <a:endParaRPr lang="en-GB" b="1" i="1" dirty="0"/>
          </a:p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Count how many times you sing the chorus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What other songs do you know that have a chorus?</a:t>
            </a:r>
          </a:p>
          <a:p>
            <a:pPr marL="0" indent="0" algn="ctr">
              <a:buNone/>
            </a:pPr>
            <a:endParaRPr lang="en-GB" b="1" i="1" dirty="0"/>
          </a:p>
          <a:p>
            <a:pPr marL="0" indent="0" algn="ctr">
              <a:buNone/>
            </a:pPr>
            <a:endParaRPr lang="en-GB" b="1" i="1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9" t="20521" r="36196" b="29353"/>
          <a:stretch/>
        </p:blipFill>
        <p:spPr bwMode="auto">
          <a:xfrm>
            <a:off x="4876798" y="2362199"/>
            <a:ext cx="4077793" cy="2167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HMS\AppData\Local\Microsoft\Windows\INetCache\IE\5BD2DBGR\j0442122[1]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0021" y="5791200"/>
            <a:ext cx="966696" cy="96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091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250" y="1305059"/>
            <a:ext cx="129822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790" y="1524000"/>
            <a:ext cx="129822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489" y="152400"/>
            <a:ext cx="8229600" cy="1143000"/>
          </a:xfrm>
        </p:spPr>
        <p:txBody>
          <a:bodyPr>
            <a:noAutofit/>
          </a:bodyPr>
          <a:lstStyle/>
          <a:p>
            <a:r>
              <a:rPr lang="en-GB" sz="7200" b="1" dirty="0" smtClean="0"/>
              <a:t>TEXTURE</a:t>
            </a:r>
            <a:br>
              <a:rPr lang="en-GB" sz="7200" b="1" dirty="0" smtClean="0"/>
            </a:br>
            <a:r>
              <a:rPr lang="en-GB" sz="2000" b="1" dirty="0" smtClean="0"/>
              <a:t>is all about how many sounds can be heard at the same time</a:t>
            </a:r>
            <a:endParaRPr lang="en-GB" sz="7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617" y="1600200"/>
            <a:ext cx="8229600" cy="4953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u="sng" dirty="0" smtClean="0"/>
              <a:t>Key words</a:t>
            </a:r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GB" sz="3600" b="1" dirty="0" smtClean="0"/>
              <a:t>Solo</a:t>
            </a:r>
            <a:br>
              <a:rPr lang="en-GB" sz="3600" b="1" dirty="0" smtClean="0"/>
            </a:br>
            <a:r>
              <a:rPr lang="en-GB" sz="3600" b="1" dirty="0" smtClean="0"/>
              <a:t>Unison</a:t>
            </a:r>
            <a:br>
              <a:rPr lang="en-GB" sz="3600" b="1" dirty="0" smtClean="0"/>
            </a:br>
            <a:r>
              <a:rPr lang="en-GB" sz="3600" b="1" dirty="0" smtClean="0"/>
              <a:t>Layers</a:t>
            </a:r>
          </a:p>
          <a:p>
            <a:pPr marL="0" indent="0" algn="ctr">
              <a:buNone/>
            </a:pPr>
            <a:endParaRPr lang="en-GB" sz="3600" b="1" dirty="0"/>
          </a:p>
          <a:p>
            <a:pPr marL="0" indent="0" algn="ctr">
              <a:buNone/>
            </a:pPr>
            <a:r>
              <a:rPr lang="en-GB" sz="3600" b="1" dirty="0">
                <a:hlinkClick r:id="rId3"/>
              </a:rPr>
              <a:t>Click here</a:t>
            </a: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600" b="1" dirty="0"/>
              <a:t>to </a:t>
            </a:r>
            <a:r>
              <a:rPr lang="en-GB" sz="3600" b="1" dirty="0" smtClean="0"/>
              <a:t>watch how layers can slowly be added to a piece of music</a:t>
            </a:r>
            <a:endParaRPr lang="en-GB" sz="3600" b="1" dirty="0"/>
          </a:p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endParaRPr lang="en-GB" sz="3600" b="1" dirty="0"/>
          </a:p>
        </p:txBody>
      </p:sp>
      <p:pic>
        <p:nvPicPr>
          <p:cNvPr id="6147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977" y="228600"/>
            <a:ext cx="129822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6435" y="228600"/>
            <a:ext cx="778933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5771" y="228600"/>
            <a:ext cx="778933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003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 texture activity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>
                <a:hlinkClick r:id="rId2"/>
              </a:rPr>
              <a:t>Click here</a:t>
            </a:r>
            <a:endParaRPr lang="en-GB" dirty="0" smtClean="0"/>
          </a:p>
          <a:p>
            <a:pPr marL="0" indent="0" algn="ctr">
              <a:buNone/>
            </a:pPr>
            <a:r>
              <a:rPr lang="en-GB" dirty="0"/>
              <a:t>a</a:t>
            </a:r>
            <a:r>
              <a:rPr lang="en-GB" dirty="0" smtClean="0"/>
              <a:t>nd enjoy adding layers by clicking on the dots to activate 1 2 or 3 sounds at the same time</a:t>
            </a:r>
            <a:endParaRPr lang="en-GB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12" t="20000" r="28043" b="6366"/>
          <a:stretch/>
        </p:blipFill>
        <p:spPr bwMode="auto">
          <a:xfrm>
            <a:off x="2743200" y="3405055"/>
            <a:ext cx="3352800" cy="3133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Straight Arrow Connector 13"/>
          <p:cNvCxnSpPr/>
          <p:nvPr/>
        </p:nvCxnSpPr>
        <p:spPr>
          <a:xfrm flipH="1">
            <a:off x="6248400" y="3352800"/>
            <a:ext cx="2116975" cy="2590800"/>
          </a:xfrm>
          <a:prstGeom prst="straightConnector1">
            <a:avLst/>
          </a:prstGeom>
          <a:ln w="50800">
            <a:solidFill>
              <a:srgbClr val="E81ED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C:\Users\HMS\AppData\Local\Microsoft\Windows\INetCache\IE\5BD2DBGR\j0442122[1]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5638800"/>
            <a:ext cx="1120140" cy="111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415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</TotalTime>
  <Words>326</Words>
  <Application>Microsoft Office PowerPoint</Application>
  <PresentationFormat>On-screen Show (4:3)</PresentationFormat>
  <Paragraphs>56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Keep Calm and  Make Music</vt:lpstr>
      <vt:lpstr>Discovering the  Musical Dimensions</vt:lpstr>
      <vt:lpstr>Contents – homepage Click on the        to return to this page </vt:lpstr>
      <vt:lpstr>STRUCTURE is all about the order sounds happen in</vt:lpstr>
      <vt:lpstr>Fun structure activities</vt:lpstr>
      <vt:lpstr>TEXTURE is all about how many sounds can be heard at the same time</vt:lpstr>
      <vt:lpstr>Fun texture 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musical dimensions</dc:title>
  <dc:creator>HMS</dc:creator>
  <cp:lastModifiedBy>Alana Blick</cp:lastModifiedBy>
  <cp:revision>49</cp:revision>
  <dcterms:created xsi:type="dcterms:W3CDTF">2006-08-16T00:00:00Z</dcterms:created>
  <dcterms:modified xsi:type="dcterms:W3CDTF">2020-07-07T12:46:59Z</dcterms:modified>
</cp:coreProperties>
</file>