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25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March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966" y="527065"/>
            <a:ext cx="5388509" cy="5387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022" y="749134"/>
            <a:ext cx="5519137" cy="5517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9103" y="958139"/>
            <a:ext cx="4944371" cy="494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474" y="1127957"/>
            <a:ext cx="4839869" cy="483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725" y="801386"/>
            <a:ext cx="5088063" cy="508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1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210" y="670756"/>
            <a:ext cx="5414635" cy="541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24</Words>
  <Application>Microsoft Office PowerPoint</Application>
  <PresentationFormat>Widescreen</PresentationFormat>
  <Paragraphs>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25th March </vt:lpstr>
      <vt:lpstr>Write your name!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11</cp:revision>
  <dcterms:created xsi:type="dcterms:W3CDTF">2020-03-22T15:29:57Z</dcterms:created>
  <dcterms:modified xsi:type="dcterms:W3CDTF">2020-03-23T11:40:25Z</dcterms:modified>
</cp:coreProperties>
</file>