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1" r:id="rId7"/>
    <p:sldId id="390" r:id="rId8"/>
    <p:sldId id="361" r:id="rId9"/>
    <p:sldId id="412" r:id="rId10"/>
    <p:sldId id="360" r:id="rId11"/>
    <p:sldId id="414" r:id="rId12"/>
    <p:sldId id="415" r:id="rId13"/>
    <p:sldId id="416" r:id="rId14"/>
    <p:sldId id="417" r:id="rId15"/>
    <p:sldId id="418" r:id="rId16"/>
    <p:sldId id="419" r:id="rId17"/>
    <p:sldId id="420" r:id="rId18"/>
    <p:sldId id="314" r:id="rId19"/>
    <p:sldId id="426" r:id="rId20"/>
    <p:sldId id="386" r:id="rId21"/>
    <p:sldId id="428" r:id="rId22"/>
    <p:sldId id="429" r:id="rId23"/>
    <p:sldId id="424" r:id="rId24"/>
    <p:sldId id="42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EE85DD-3954-4B05-9B89-DFF73979E4B9}" v="49" dt="2019-03-21T11:53:50.1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64" d="100"/>
          <a:sy n="64" d="100"/>
        </p:scale>
        <p:origin x="1268" y="40"/>
      </p:cViewPr>
      <p:guideLst/>
    </p:cSldViewPr>
  </p:slideViewPr>
  <p:notesTextViewPr>
    <p:cViewPr>
      <p:scale>
        <a:sx n="150" d="100"/>
        <a:sy n="15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1EEE85DD-3954-4B05-9B89-DFF73979E4B9}"/>
    <pc:docChg chg="undo custSel modSld">
      <pc:chgData name="Kyle Tidswell-Brown" userId="3518c4a0-5c99-4880-b127-cb60ccf11a39" providerId="ADAL" clId="{1EEE85DD-3954-4B05-9B89-DFF73979E4B9}" dt="2019-03-21T11:53:54.809" v="654" actId="207"/>
      <pc:docMkLst>
        <pc:docMk/>
      </pc:docMkLst>
      <pc:sldChg chg="modSp">
        <pc:chgData name="Kyle Tidswell-Brown" userId="3518c4a0-5c99-4880-b127-cb60ccf11a39" providerId="ADAL" clId="{1EEE85DD-3954-4B05-9B89-DFF73979E4B9}" dt="2019-03-21T10:04:54.939" v="2"/>
        <pc:sldMkLst>
          <pc:docMk/>
          <pc:sldMk cId="2637481266" sldId="256"/>
        </pc:sldMkLst>
        <pc:spChg chg="mod">
          <ac:chgData name="Kyle Tidswell-Brown" userId="3518c4a0-5c99-4880-b127-cb60ccf11a39" providerId="ADAL" clId="{1EEE85DD-3954-4B05-9B89-DFF73979E4B9}" dt="2019-03-21T10:04:54.939" v="2"/>
          <ac:spMkLst>
            <pc:docMk/>
            <pc:sldMk cId="2637481266" sldId="256"/>
            <ac:spMk id="19" creationId="{5252A847-DE45-4FA3-A1F8-EEBEB845FF8E}"/>
          </ac:spMkLst>
        </pc:spChg>
      </pc:sldChg>
      <pc:sldChg chg="addSp delSp modSp">
        <pc:chgData name="Kyle Tidswell-Brown" userId="3518c4a0-5c99-4880-b127-cb60ccf11a39" providerId="ADAL" clId="{1EEE85DD-3954-4B05-9B89-DFF73979E4B9}" dt="2019-03-21T11:53:54.809" v="654" actId="207"/>
        <pc:sldMkLst>
          <pc:docMk/>
          <pc:sldMk cId="636014570" sldId="314"/>
        </pc:sldMkLst>
        <pc:grpChg chg="add del mod">
          <ac:chgData name="Kyle Tidswell-Brown" userId="3518c4a0-5c99-4880-b127-cb60ccf11a39" providerId="ADAL" clId="{1EEE85DD-3954-4B05-9B89-DFF73979E4B9}" dt="2019-03-21T11:53:49.834" v="652" actId="478"/>
          <ac:grpSpMkLst>
            <pc:docMk/>
            <pc:sldMk cId="636014570" sldId="314"/>
            <ac:grpSpMk id="2" creationId="{8A23EC3E-D575-4E02-B1EC-BCAEA24B6E7C}"/>
          </ac:grpSpMkLst>
        </pc:grpChg>
        <pc:graphicFrameChg chg="del modGraphic">
          <ac:chgData name="Kyle Tidswell-Brown" userId="3518c4a0-5c99-4880-b127-cb60ccf11a39" providerId="ADAL" clId="{1EEE85DD-3954-4B05-9B89-DFF73979E4B9}" dt="2019-03-21T11:53:49.834" v="652" actId="478"/>
          <ac:graphicFrameMkLst>
            <pc:docMk/>
            <pc:sldMk cId="636014570" sldId="314"/>
            <ac:graphicFrameMk id="6" creationId="{FCE64D28-2A82-418E-8B76-32A0CCE8AE58}"/>
          </ac:graphicFrameMkLst>
        </pc:graphicFrameChg>
        <pc:graphicFrameChg chg="add modGraphic">
          <ac:chgData name="Kyle Tidswell-Brown" userId="3518c4a0-5c99-4880-b127-cb60ccf11a39" providerId="ADAL" clId="{1EEE85DD-3954-4B05-9B89-DFF73979E4B9}" dt="2019-03-21T11:53:54.809" v="654" actId="207"/>
          <ac:graphicFrameMkLst>
            <pc:docMk/>
            <pc:sldMk cId="636014570" sldId="314"/>
            <ac:graphicFrameMk id="12" creationId="{92570E32-7070-495D-9427-9B46FD70AD4D}"/>
          </ac:graphicFrameMkLst>
        </pc:graphicFrameChg>
        <pc:picChg chg="mod">
          <ac:chgData name="Kyle Tidswell-Brown" userId="3518c4a0-5c99-4880-b127-cb60ccf11a39" providerId="ADAL" clId="{1EEE85DD-3954-4B05-9B89-DFF73979E4B9}" dt="2019-03-21T11:00:12.842" v="105" actId="164"/>
          <ac:picMkLst>
            <pc:docMk/>
            <pc:sldMk cId="636014570" sldId="314"/>
            <ac:picMk id="7" creationId="{CE341475-505E-4852-8A06-3862B8FBB1E6}"/>
          </ac:picMkLst>
        </pc:picChg>
        <pc:picChg chg="add mod">
          <ac:chgData name="Kyle Tidswell-Brown" userId="3518c4a0-5c99-4880-b127-cb60ccf11a39" providerId="ADAL" clId="{1EEE85DD-3954-4B05-9B89-DFF73979E4B9}" dt="2019-03-21T11:00:12.842" v="105" actId="164"/>
          <ac:picMkLst>
            <pc:docMk/>
            <pc:sldMk cId="636014570" sldId="314"/>
            <ac:picMk id="8" creationId="{C3E02717-682D-46CF-8668-2E6BB52947B9}"/>
          </ac:picMkLst>
        </pc:picChg>
        <pc:picChg chg="add">
          <ac:chgData name="Kyle Tidswell-Brown" userId="3518c4a0-5c99-4880-b127-cb60ccf11a39" providerId="ADAL" clId="{1EEE85DD-3954-4B05-9B89-DFF73979E4B9}" dt="2019-03-21T11:53:50.197" v="653"/>
          <ac:picMkLst>
            <pc:docMk/>
            <pc:sldMk cId="636014570" sldId="314"/>
            <ac:picMk id="13" creationId="{62D091A6-D5A9-4B42-8C4B-E77902EA0B8F}"/>
          </ac:picMkLst>
        </pc:picChg>
      </pc:sldChg>
      <pc:sldChg chg="modSp">
        <pc:chgData name="Kyle Tidswell-Brown" userId="3518c4a0-5c99-4880-b127-cb60ccf11a39" providerId="ADAL" clId="{1EEE85DD-3954-4B05-9B89-DFF73979E4B9}" dt="2019-03-21T10:05:40.146" v="10" actId="20577"/>
        <pc:sldMkLst>
          <pc:docMk/>
          <pc:sldMk cId="1035052751" sldId="361"/>
        </pc:sldMkLst>
        <pc:spChg chg="mod">
          <ac:chgData name="Kyle Tidswell-Brown" userId="3518c4a0-5c99-4880-b127-cb60ccf11a39" providerId="ADAL" clId="{1EEE85DD-3954-4B05-9B89-DFF73979E4B9}" dt="2019-03-21T10:05:40.146" v="10" actId="20577"/>
          <ac:spMkLst>
            <pc:docMk/>
            <pc:sldMk cId="1035052751" sldId="361"/>
            <ac:spMk id="10" creationId="{E941E5DB-6CF8-4C87-B4B5-9B28DA2120AF}"/>
          </ac:spMkLst>
        </pc:spChg>
      </pc:sldChg>
      <pc:sldChg chg="modSp">
        <pc:chgData name="Kyle Tidswell-Brown" userId="3518c4a0-5c99-4880-b127-cb60ccf11a39" providerId="ADAL" clId="{1EEE85DD-3954-4B05-9B89-DFF73979E4B9}" dt="2019-03-21T11:05:33.658" v="469" actId="12788"/>
        <pc:sldMkLst>
          <pc:docMk/>
          <pc:sldMk cId="310986706" sldId="386"/>
        </pc:sldMkLst>
        <pc:spChg chg="mod">
          <ac:chgData name="Kyle Tidswell-Brown" userId="3518c4a0-5c99-4880-b127-cb60ccf11a39" providerId="ADAL" clId="{1EEE85DD-3954-4B05-9B89-DFF73979E4B9}" dt="2019-03-21T11:02:51.237" v="350" actId="20577"/>
          <ac:spMkLst>
            <pc:docMk/>
            <pc:sldMk cId="310986706" sldId="386"/>
            <ac:spMk id="7" creationId="{4CB5CE37-04F9-4766-9DAD-C1AEE73E9249}"/>
          </ac:spMkLst>
        </pc:spChg>
        <pc:picChg chg="mod">
          <ac:chgData name="Kyle Tidswell-Brown" userId="3518c4a0-5c99-4880-b127-cb60ccf11a39" providerId="ADAL" clId="{1EEE85DD-3954-4B05-9B89-DFF73979E4B9}" dt="2019-03-21T11:05:33.658" v="469" actId="12788"/>
          <ac:picMkLst>
            <pc:docMk/>
            <pc:sldMk cId="310986706" sldId="386"/>
            <ac:picMk id="8" creationId="{B1919508-B2B2-4283-BA11-984ECD86A466}"/>
          </ac:picMkLst>
        </pc:picChg>
      </pc:sldChg>
      <pc:sldChg chg="modSp">
        <pc:chgData name="Kyle Tidswell-Brown" userId="3518c4a0-5c99-4880-b127-cb60ccf11a39" providerId="ADAL" clId="{1EEE85DD-3954-4B05-9B89-DFF73979E4B9}" dt="2019-03-21T10:05:01.405" v="4" actId="404"/>
        <pc:sldMkLst>
          <pc:docMk/>
          <pc:sldMk cId="2075266808" sldId="391"/>
        </pc:sldMkLst>
        <pc:spChg chg="mod">
          <ac:chgData name="Kyle Tidswell-Brown" userId="3518c4a0-5c99-4880-b127-cb60ccf11a39" providerId="ADAL" clId="{1EEE85DD-3954-4B05-9B89-DFF73979E4B9}" dt="2019-03-21T10:05:01.405" v="4" actId="404"/>
          <ac:spMkLst>
            <pc:docMk/>
            <pc:sldMk cId="2075266808" sldId="391"/>
            <ac:spMk id="19" creationId="{5252A847-DE45-4FA3-A1F8-EEBEB845FF8E}"/>
          </ac:spMkLst>
        </pc:spChg>
      </pc:sldChg>
      <pc:sldChg chg="modSp">
        <pc:chgData name="Kyle Tidswell-Brown" userId="3518c4a0-5c99-4880-b127-cb60ccf11a39" providerId="ADAL" clId="{1EEE85DD-3954-4B05-9B89-DFF73979E4B9}" dt="2019-03-21T10:04:38.440" v="1" actId="732"/>
        <pc:sldMkLst>
          <pc:docMk/>
          <pc:sldMk cId="3844832371" sldId="411"/>
        </pc:sldMkLst>
        <pc:picChg chg="mod modCrop">
          <ac:chgData name="Kyle Tidswell-Brown" userId="3518c4a0-5c99-4880-b127-cb60ccf11a39" providerId="ADAL" clId="{1EEE85DD-3954-4B05-9B89-DFF73979E4B9}" dt="2019-03-21T10:04:38.440" v="1" actId="732"/>
          <ac:picMkLst>
            <pc:docMk/>
            <pc:sldMk cId="3844832371" sldId="411"/>
            <ac:picMk id="24" creationId="{A8C5A431-127B-432D-86F6-B3D393621EE4}"/>
          </ac:picMkLst>
        </pc:picChg>
      </pc:sldChg>
      <pc:sldChg chg="modSp">
        <pc:chgData name="Kyle Tidswell-Brown" userId="3518c4a0-5c99-4880-b127-cb60ccf11a39" providerId="ADAL" clId="{1EEE85DD-3954-4B05-9B89-DFF73979E4B9}" dt="2019-03-21T10:05:44.243" v="15" actId="20577"/>
        <pc:sldMkLst>
          <pc:docMk/>
          <pc:sldMk cId="2913383051" sldId="412"/>
        </pc:sldMkLst>
        <pc:spChg chg="mod">
          <ac:chgData name="Kyle Tidswell-Brown" userId="3518c4a0-5c99-4880-b127-cb60ccf11a39" providerId="ADAL" clId="{1EEE85DD-3954-4B05-9B89-DFF73979E4B9}" dt="2019-03-21T10:05:44.243" v="15" actId="20577"/>
          <ac:spMkLst>
            <pc:docMk/>
            <pc:sldMk cId="2913383051" sldId="412"/>
            <ac:spMk id="10" creationId="{E941E5DB-6CF8-4C87-B4B5-9B28DA2120AF}"/>
          </ac:spMkLst>
        </pc:spChg>
        <pc:grpChg chg="mod">
          <ac:chgData name="Kyle Tidswell-Brown" userId="3518c4a0-5c99-4880-b127-cb60ccf11a39" providerId="ADAL" clId="{1EEE85DD-3954-4B05-9B89-DFF73979E4B9}" dt="2019-03-21T10:05:20.743" v="5" actId="207"/>
          <ac:grpSpMkLst>
            <pc:docMk/>
            <pc:sldMk cId="2913383051" sldId="412"/>
            <ac:grpSpMk id="2" creationId="{5B4CD732-0FCA-4338-A132-B48CA9F7841D}"/>
          </ac:grpSpMkLst>
        </pc:grpChg>
      </pc:sldChg>
      <pc:sldChg chg="modSp">
        <pc:chgData name="Kyle Tidswell-Brown" userId="3518c4a0-5c99-4880-b127-cb60ccf11a39" providerId="ADAL" clId="{1EEE85DD-3954-4B05-9B89-DFF73979E4B9}" dt="2019-03-21T11:03:55.522" v="398" actId="1038"/>
        <pc:sldMkLst>
          <pc:docMk/>
          <pc:sldMk cId="3651466095" sldId="414"/>
        </pc:sldMkLst>
        <pc:spChg chg="mod">
          <ac:chgData name="Kyle Tidswell-Brown" userId="3518c4a0-5c99-4880-b127-cb60ccf11a39" providerId="ADAL" clId="{1EEE85DD-3954-4B05-9B89-DFF73979E4B9}" dt="2019-03-21T11:03:55.522" v="398" actId="1038"/>
          <ac:spMkLst>
            <pc:docMk/>
            <pc:sldMk cId="3651466095" sldId="414"/>
            <ac:spMk id="3" creationId="{DC6927D8-E2DA-43F6-BDD6-ECE54497874E}"/>
          </ac:spMkLst>
        </pc:spChg>
      </pc:sldChg>
      <pc:sldChg chg="addSp delSp modSp">
        <pc:chgData name="Kyle Tidswell-Brown" userId="3518c4a0-5c99-4880-b127-cb60ccf11a39" providerId="ADAL" clId="{1EEE85DD-3954-4B05-9B89-DFF73979E4B9}" dt="2019-03-21T11:04:13.764" v="400"/>
        <pc:sldMkLst>
          <pc:docMk/>
          <pc:sldMk cId="2069853540" sldId="415"/>
        </pc:sldMkLst>
        <pc:spChg chg="add del">
          <ac:chgData name="Kyle Tidswell-Brown" userId="3518c4a0-5c99-4880-b127-cb60ccf11a39" providerId="ADAL" clId="{1EEE85DD-3954-4B05-9B89-DFF73979E4B9}" dt="2019-03-21T11:04:13.764" v="400"/>
          <ac:spMkLst>
            <pc:docMk/>
            <pc:sldMk cId="2069853540" sldId="415"/>
            <ac:spMk id="6" creationId="{A7C63B9D-9105-4ABE-ACFF-74F8704DA3A9}"/>
          </ac:spMkLst>
        </pc:spChg>
        <pc:spChg chg="mod">
          <ac:chgData name="Kyle Tidswell-Brown" userId="3518c4a0-5c99-4880-b127-cb60ccf11a39" providerId="ADAL" clId="{1EEE85DD-3954-4B05-9B89-DFF73979E4B9}" dt="2019-03-21T10:07:55.529" v="36" actId="20577"/>
          <ac:spMkLst>
            <pc:docMk/>
            <pc:sldMk cId="2069853540" sldId="415"/>
            <ac:spMk id="19" creationId="{5252A847-DE45-4FA3-A1F8-EEBEB845FF8E}"/>
          </ac:spMkLst>
        </pc:spChg>
      </pc:sldChg>
      <pc:sldChg chg="addSp modSp">
        <pc:chgData name="Kyle Tidswell-Brown" userId="3518c4a0-5c99-4880-b127-cb60ccf11a39" providerId="ADAL" clId="{1EEE85DD-3954-4B05-9B89-DFF73979E4B9}" dt="2019-03-21T11:04:39.700" v="452" actId="207"/>
        <pc:sldMkLst>
          <pc:docMk/>
          <pc:sldMk cId="2489010667" sldId="416"/>
        </pc:sldMkLst>
        <pc:spChg chg="add mod">
          <ac:chgData name="Kyle Tidswell-Brown" userId="3518c4a0-5c99-4880-b127-cb60ccf11a39" providerId="ADAL" clId="{1EEE85DD-3954-4B05-9B89-DFF73979E4B9}" dt="2019-03-21T11:04:27.865" v="428" actId="1038"/>
          <ac:spMkLst>
            <pc:docMk/>
            <pc:sldMk cId="2489010667" sldId="416"/>
            <ac:spMk id="6" creationId="{1B2C921B-7D28-4EFB-BA57-D5ED82BE9143}"/>
          </ac:spMkLst>
        </pc:spChg>
        <pc:spChg chg="mod">
          <ac:chgData name="Kyle Tidswell-Brown" userId="3518c4a0-5c99-4880-b127-cb60ccf11a39" providerId="ADAL" clId="{1EEE85DD-3954-4B05-9B89-DFF73979E4B9}" dt="2019-03-21T11:04:39.700" v="452" actId="207"/>
          <ac:spMkLst>
            <pc:docMk/>
            <pc:sldMk cId="2489010667" sldId="416"/>
            <ac:spMk id="19" creationId="{5252A847-DE45-4FA3-A1F8-EEBEB845FF8E}"/>
          </ac:spMkLst>
        </pc:spChg>
      </pc:sldChg>
      <pc:sldChg chg="modSp">
        <pc:chgData name="Kyle Tidswell-Brown" userId="3518c4a0-5c99-4880-b127-cb60ccf11a39" providerId="ADAL" clId="{1EEE85DD-3954-4B05-9B89-DFF73979E4B9}" dt="2019-03-21T11:04:51.800" v="454" actId="404"/>
        <pc:sldMkLst>
          <pc:docMk/>
          <pc:sldMk cId="1920857749" sldId="418"/>
        </pc:sldMkLst>
        <pc:spChg chg="mod">
          <ac:chgData name="Kyle Tidswell-Brown" userId="3518c4a0-5c99-4880-b127-cb60ccf11a39" providerId="ADAL" clId="{1EEE85DD-3954-4B05-9B89-DFF73979E4B9}" dt="2019-03-21T11:04:51.800" v="454" actId="404"/>
          <ac:spMkLst>
            <pc:docMk/>
            <pc:sldMk cId="1920857749" sldId="418"/>
            <ac:spMk id="19" creationId="{5252A847-DE45-4FA3-A1F8-EEBEB845FF8E}"/>
          </ac:spMkLst>
        </pc:spChg>
      </pc:sldChg>
      <pc:sldChg chg="modSp">
        <pc:chgData name="Kyle Tidswell-Brown" userId="3518c4a0-5c99-4880-b127-cb60ccf11a39" providerId="ADAL" clId="{1EEE85DD-3954-4B05-9B89-DFF73979E4B9}" dt="2019-03-21T10:09:17.425" v="58" actId="20577"/>
        <pc:sldMkLst>
          <pc:docMk/>
          <pc:sldMk cId="618342324" sldId="419"/>
        </pc:sldMkLst>
        <pc:spChg chg="mod">
          <ac:chgData name="Kyle Tidswell-Brown" userId="3518c4a0-5c99-4880-b127-cb60ccf11a39" providerId="ADAL" clId="{1EEE85DD-3954-4B05-9B89-DFF73979E4B9}" dt="2019-03-21T10:09:17.425" v="58" actId="20577"/>
          <ac:spMkLst>
            <pc:docMk/>
            <pc:sldMk cId="618342324" sldId="419"/>
            <ac:spMk id="19" creationId="{5252A847-DE45-4FA3-A1F8-EEBEB845FF8E}"/>
          </ac:spMkLst>
        </pc:spChg>
      </pc:sldChg>
      <pc:sldChg chg="modSp">
        <pc:chgData name="Kyle Tidswell-Brown" userId="3518c4a0-5c99-4880-b127-cb60ccf11a39" providerId="ADAL" clId="{1EEE85DD-3954-4B05-9B89-DFF73979E4B9}" dt="2019-03-21T11:05:04.247" v="464" actId="1037"/>
        <pc:sldMkLst>
          <pc:docMk/>
          <pc:sldMk cId="700691441" sldId="420"/>
        </pc:sldMkLst>
        <pc:spChg chg="mod">
          <ac:chgData name="Kyle Tidswell-Brown" userId="3518c4a0-5c99-4880-b127-cb60ccf11a39" providerId="ADAL" clId="{1EEE85DD-3954-4B05-9B89-DFF73979E4B9}" dt="2019-03-21T11:05:04.247" v="464" actId="1037"/>
          <ac:spMkLst>
            <pc:docMk/>
            <pc:sldMk cId="700691441" sldId="420"/>
            <ac:spMk id="2" creationId="{8A4818C3-74A1-4D4B-B39C-DE7DED9443D5}"/>
          </ac:spMkLst>
        </pc:spChg>
        <pc:spChg chg="mod">
          <ac:chgData name="Kyle Tidswell-Brown" userId="3518c4a0-5c99-4880-b127-cb60ccf11a39" providerId="ADAL" clId="{1EEE85DD-3954-4B05-9B89-DFF73979E4B9}" dt="2019-03-21T10:09:22.813" v="61" actId="20577"/>
          <ac:spMkLst>
            <pc:docMk/>
            <pc:sldMk cId="700691441" sldId="420"/>
            <ac:spMk id="19" creationId="{5252A847-DE45-4FA3-A1F8-EEBEB845FF8E}"/>
          </ac:spMkLst>
        </pc:spChg>
      </pc:sldChg>
      <pc:sldChg chg="addSp delSp modSp">
        <pc:chgData name="Kyle Tidswell-Brown" userId="3518c4a0-5c99-4880-b127-cb60ccf11a39" providerId="ADAL" clId="{1EEE85DD-3954-4B05-9B89-DFF73979E4B9}" dt="2019-03-21T11:53:43.083" v="651" actId="20577"/>
        <pc:sldMkLst>
          <pc:docMk/>
          <pc:sldMk cId="138712185" sldId="421"/>
        </pc:sldMkLst>
        <pc:spChg chg="mod">
          <ac:chgData name="Kyle Tidswell-Brown" userId="3518c4a0-5c99-4880-b127-cb60ccf11a39" providerId="ADAL" clId="{1EEE85DD-3954-4B05-9B89-DFF73979E4B9}" dt="2019-03-21T11:53:43.083" v="651" actId="20577"/>
          <ac:spMkLst>
            <pc:docMk/>
            <pc:sldMk cId="138712185" sldId="421"/>
            <ac:spMk id="19" creationId="{5252A847-DE45-4FA3-A1F8-EEBEB845FF8E}"/>
          </ac:spMkLst>
        </pc:spChg>
        <pc:grpChg chg="add del">
          <ac:chgData name="Kyle Tidswell-Brown" userId="3518c4a0-5c99-4880-b127-cb60ccf11a39" providerId="ADAL" clId="{1EEE85DD-3954-4B05-9B89-DFF73979E4B9}" dt="2019-03-21T11:51:12.874" v="498" actId="478"/>
          <ac:grpSpMkLst>
            <pc:docMk/>
            <pc:sldMk cId="138712185" sldId="421"/>
            <ac:grpSpMk id="8" creationId="{D4BB99A0-ED48-4A66-AE8B-77BB1BBA5F10}"/>
          </ac:grpSpMkLst>
        </pc:grpChg>
        <pc:graphicFrameChg chg="modGraphic">
          <ac:chgData name="Kyle Tidswell-Brown" userId="3518c4a0-5c99-4880-b127-cb60ccf11a39" providerId="ADAL" clId="{1EEE85DD-3954-4B05-9B89-DFF73979E4B9}" dt="2019-03-21T11:53:13.412" v="546" actId="20577"/>
          <ac:graphicFrameMkLst>
            <pc:docMk/>
            <pc:sldMk cId="138712185" sldId="421"/>
            <ac:graphicFrameMk id="6" creationId="{FCE64D28-2A82-418E-8B76-32A0CCE8AE58}"/>
          </ac:graphicFrameMkLst>
        </pc:graphicFrameChg>
        <pc:picChg chg="del">
          <ac:chgData name="Kyle Tidswell-Brown" userId="3518c4a0-5c99-4880-b127-cb60ccf11a39" providerId="ADAL" clId="{1EEE85DD-3954-4B05-9B89-DFF73979E4B9}" dt="2019-03-21T11:00:25.311" v="108" actId="478"/>
          <ac:picMkLst>
            <pc:docMk/>
            <pc:sldMk cId="138712185" sldId="421"/>
            <ac:picMk id="7" creationId="{CE341475-505E-4852-8A06-3862B8FBB1E6}"/>
          </ac:picMkLst>
        </pc:picChg>
        <pc:picChg chg="add mod modCrop">
          <ac:chgData name="Kyle Tidswell-Brown" userId="3518c4a0-5c99-4880-b127-cb60ccf11a39" providerId="ADAL" clId="{1EEE85DD-3954-4B05-9B89-DFF73979E4B9}" dt="2019-03-21T11:51:40.980" v="513" actId="12788"/>
          <ac:picMkLst>
            <pc:docMk/>
            <pc:sldMk cId="138712185" sldId="421"/>
            <ac:picMk id="14" creationId="{5274ADAD-2358-4C4F-8945-69C6A729DB14}"/>
          </ac:picMkLst>
        </pc:picChg>
      </pc:sldChg>
      <pc:sldChg chg="modSp">
        <pc:chgData name="Kyle Tidswell-Brown" userId="3518c4a0-5c99-4880-b127-cb60ccf11a39" providerId="ADAL" clId="{1EEE85DD-3954-4B05-9B89-DFF73979E4B9}" dt="2019-03-21T11:02:48.587" v="347" actId="20577"/>
        <pc:sldMkLst>
          <pc:docMk/>
          <pc:sldMk cId="395623380" sldId="422"/>
        </pc:sldMkLst>
        <pc:spChg chg="mod">
          <ac:chgData name="Kyle Tidswell-Brown" userId="3518c4a0-5c99-4880-b127-cb60ccf11a39" providerId="ADAL" clId="{1EEE85DD-3954-4B05-9B89-DFF73979E4B9}" dt="2019-03-21T11:02:48.587" v="347" actId="20577"/>
          <ac:spMkLst>
            <pc:docMk/>
            <pc:sldMk cId="395623380" sldId="422"/>
            <ac:spMk id="7" creationId="{4CB5CE37-04F9-4766-9DAD-C1AEE73E9249}"/>
          </ac:spMkLst>
        </pc:spChg>
      </pc:sldChg>
      <pc:sldChg chg="modSp">
        <pc:chgData name="Kyle Tidswell-Brown" userId="3518c4a0-5c99-4880-b127-cb60ccf11a39" providerId="ADAL" clId="{1EEE85DD-3954-4B05-9B89-DFF73979E4B9}" dt="2019-03-21T11:02:58.576" v="354" actId="313"/>
        <pc:sldMkLst>
          <pc:docMk/>
          <pc:sldMk cId="2924143963" sldId="423"/>
        </pc:sldMkLst>
        <pc:spChg chg="mod">
          <ac:chgData name="Kyle Tidswell-Brown" userId="3518c4a0-5c99-4880-b127-cb60ccf11a39" providerId="ADAL" clId="{1EEE85DD-3954-4B05-9B89-DFF73979E4B9}" dt="2019-03-21T11:02:58.576" v="354" actId="313"/>
          <ac:spMkLst>
            <pc:docMk/>
            <pc:sldMk cId="2924143963" sldId="423"/>
            <ac:spMk id="19" creationId="{5252A847-DE45-4FA3-A1F8-EEBEB845FF8E}"/>
          </ac:spMkLst>
        </pc:spChg>
      </pc:sldChg>
      <pc:sldChg chg="modSp">
        <pc:chgData name="Kyle Tidswell-Brown" userId="3518c4a0-5c99-4880-b127-cb60ccf11a39" providerId="ADAL" clId="{1EEE85DD-3954-4B05-9B89-DFF73979E4B9}" dt="2019-03-21T11:05:56.932" v="497" actId="20577"/>
        <pc:sldMkLst>
          <pc:docMk/>
          <pc:sldMk cId="3897608594" sldId="424"/>
        </pc:sldMkLst>
        <pc:spChg chg="mod">
          <ac:chgData name="Kyle Tidswell-Brown" userId="3518c4a0-5c99-4880-b127-cb60ccf11a39" providerId="ADAL" clId="{1EEE85DD-3954-4B05-9B89-DFF73979E4B9}" dt="2019-03-21T11:05:56.932" v="497" actId="20577"/>
          <ac:spMkLst>
            <pc:docMk/>
            <pc:sldMk cId="3897608594" sldId="424"/>
            <ac:spMk id="19" creationId="{5252A847-DE45-4FA3-A1F8-EEBEB845FF8E}"/>
          </ac:spMkLst>
        </pc:spChg>
      </pc:sldChg>
      <pc:sldChg chg="modSp">
        <pc:chgData name="Kyle Tidswell-Brown" userId="3518c4a0-5c99-4880-b127-cb60ccf11a39" providerId="ADAL" clId="{1EEE85DD-3954-4B05-9B89-DFF73979E4B9}" dt="2019-03-21T11:05:51.876" v="486" actId="20577"/>
        <pc:sldMkLst>
          <pc:docMk/>
          <pc:sldMk cId="634173589" sldId="425"/>
        </pc:sldMkLst>
        <pc:spChg chg="mod">
          <ac:chgData name="Kyle Tidswell-Brown" userId="3518c4a0-5c99-4880-b127-cb60ccf11a39" providerId="ADAL" clId="{1EEE85DD-3954-4B05-9B89-DFF73979E4B9}" dt="2019-03-21T11:05:51.876" v="486" actId="20577"/>
          <ac:spMkLst>
            <pc:docMk/>
            <pc:sldMk cId="634173589" sldId="425"/>
            <ac:spMk id="19" creationId="{5252A847-DE45-4FA3-A1F8-EEBEB845FF8E}"/>
          </ac:spMkLst>
        </pc:spChg>
      </pc:sldChg>
    </pc:docChg>
  </pc:docChgLst>
  <pc:docChgLst>
    <pc:chgData name="Kate Foster" userId="9ca71337-3cff-4a57-a955-b4790510ae99" providerId="ADAL" clId="{1D115556-5F73-4BE7-B4C1-16C210C933BA}"/>
    <pc:docChg chg="undo redo custSel addSld delSld modSld sldOrd">
      <pc:chgData name="Kate Foster" userId="9ca71337-3cff-4a57-a955-b4790510ae99" providerId="ADAL" clId="{1D115556-5F73-4BE7-B4C1-16C210C933BA}" dt="2019-03-07T15:26:26.155" v="1759" actId="1036"/>
      <pc:docMkLst>
        <pc:docMk/>
      </pc:docMkLst>
      <pc:sldChg chg="modSp">
        <pc:chgData name="Kate Foster" userId="9ca71337-3cff-4a57-a955-b4790510ae99" providerId="ADAL" clId="{1D115556-5F73-4BE7-B4C1-16C210C933BA}" dt="2019-03-07T15:26:07.831" v="1758" actId="1036"/>
        <pc:sldMkLst>
          <pc:docMk/>
          <pc:sldMk cId="2637481266" sldId="256"/>
        </pc:sldMkLst>
        <pc:spChg chg="mod">
          <ac:chgData name="Kate Foster" userId="9ca71337-3cff-4a57-a955-b4790510ae99" providerId="ADAL" clId="{1D115556-5F73-4BE7-B4C1-16C210C933BA}" dt="2019-03-07T15:26:07.831" v="1758" actId="1036"/>
          <ac:spMkLst>
            <pc:docMk/>
            <pc:sldMk cId="2637481266" sldId="256"/>
            <ac:spMk id="19" creationId="{5252A847-DE45-4FA3-A1F8-EEBEB845FF8E}"/>
          </ac:spMkLst>
        </pc:spChg>
      </pc:sldChg>
      <pc:sldChg chg="addSp modSp">
        <pc:chgData name="Kate Foster" userId="9ca71337-3cff-4a57-a955-b4790510ae99" providerId="ADAL" clId="{1D115556-5F73-4BE7-B4C1-16C210C933BA}" dt="2019-03-07T13:38:45.029" v="1347"/>
        <pc:sldMkLst>
          <pc:docMk/>
          <pc:sldMk cId="636014570" sldId="314"/>
        </pc:sldMkLst>
        <pc:spChg chg="mod">
          <ac:chgData name="Kate Foster" userId="9ca71337-3cff-4a57-a955-b4790510ae99" providerId="ADAL" clId="{1D115556-5F73-4BE7-B4C1-16C210C933BA}" dt="2019-03-07T13:36:06.176" v="1126" actId="20577"/>
          <ac:spMkLst>
            <pc:docMk/>
            <pc:sldMk cId="636014570" sldId="314"/>
            <ac:spMk id="19" creationId="{5252A847-DE45-4FA3-A1F8-EEBEB845FF8E}"/>
          </ac:spMkLst>
        </pc:spChg>
        <pc:graphicFrameChg chg="add mod modGraphic">
          <ac:chgData name="Kate Foster" userId="9ca71337-3cff-4a57-a955-b4790510ae99" providerId="ADAL" clId="{1D115556-5F73-4BE7-B4C1-16C210C933BA}" dt="2019-03-07T13:38:34.840" v="1345" actId="20577"/>
          <ac:graphicFrameMkLst>
            <pc:docMk/>
            <pc:sldMk cId="636014570" sldId="314"/>
            <ac:graphicFrameMk id="6" creationId="{FCE64D28-2A82-418E-8B76-32A0CCE8AE58}"/>
          </ac:graphicFrameMkLst>
        </pc:graphicFrameChg>
        <pc:graphicFrameChg chg="add mod">
          <ac:chgData name="Kate Foster" userId="9ca71337-3cff-4a57-a955-b4790510ae99" providerId="ADAL" clId="{1D115556-5F73-4BE7-B4C1-16C210C933BA}" dt="2019-03-07T13:38:45.029" v="1347"/>
          <ac:graphicFrameMkLst>
            <pc:docMk/>
            <pc:sldMk cId="636014570" sldId="314"/>
            <ac:graphicFrameMk id="8" creationId="{AF7AC570-231D-481E-9B03-693835FF354C}"/>
          </ac:graphicFrameMkLst>
        </pc:graphicFrameChg>
        <pc:picChg chg="add mod">
          <ac:chgData name="Kate Foster" userId="9ca71337-3cff-4a57-a955-b4790510ae99" providerId="ADAL" clId="{1D115556-5F73-4BE7-B4C1-16C210C933BA}" dt="2019-03-07T13:38:21.631" v="1333" actId="1035"/>
          <ac:picMkLst>
            <pc:docMk/>
            <pc:sldMk cId="636014570" sldId="314"/>
            <ac:picMk id="7" creationId="{CE341475-505E-4852-8A06-3862B8FBB1E6}"/>
          </ac:picMkLst>
        </pc:picChg>
      </pc:sldChg>
      <pc:sldChg chg="addSp delSp modSp">
        <pc:chgData name="Kate Foster" userId="9ca71337-3cff-4a57-a955-b4790510ae99" providerId="ADAL" clId="{1D115556-5F73-4BE7-B4C1-16C210C933BA}" dt="2019-03-07T15:19:48.438" v="1704" actId="6549"/>
        <pc:sldMkLst>
          <pc:docMk/>
          <pc:sldMk cId="36917022" sldId="360"/>
        </pc:sldMkLst>
        <pc:spChg chg="add del mod">
          <ac:chgData name="Kate Foster" userId="9ca71337-3cff-4a57-a955-b4790510ae99" providerId="ADAL" clId="{1D115556-5F73-4BE7-B4C1-16C210C933BA}" dt="2019-03-07T12:21:23.968" v="835" actId="767"/>
          <ac:spMkLst>
            <pc:docMk/>
            <pc:sldMk cId="36917022" sldId="360"/>
            <ac:spMk id="3" creationId="{96AFFA45-8801-4A58-AE5B-A49BD0772020}"/>
          </ac:spMkLst>
        </pc:spChg>
        <pc:spChg chg="add mod">
          <ac:chgData name="Kate Foster" userId="9ca71337-3cff-4a57-a955-b4790510ae99" providerId="ADAL" clId="{1D115556-5F73-4BE7-B4C1-16C210C933BA}" dt="2019-03-07T12:12:04.756" v="625" actId="255"/>
          <ac:spMkLst>
            <pc:docMk/>
            <pc:sldMk cId="36917022" sldId="360"/>
            <ac:spMk id="6" creationId="{25ABB86F-F9E2-44E0-B736-AFA679C2F56B}"/>
          </ac:spMkLst>
        </pc:spChg>
        <pc:spChg chg="add mod">
          <ac:chgData name="Kate Foster" userId="9ca71337-3cff-4a57-a955-b4790510ae99" providerId="ADAL" clId="{1D115556-5F73-4BE7-B4C1-16C210C933BA}" dt="2019-03-07T12:12:10.885" v="626" actId="255"/>
          <ac:spMkLst>
            <pc:docMk/>
            <pc:sldMk cId="36917022" sldId="360"/>
            <ac:spMk id="7" creationId="{F210A272-9CBC-4064-AEAD-A78D7D6B0C80}"/>
          </ac:spMkLst>
        </pc:spChg>
        <pc:spChg chg="add mod">
          <ac:chgData name="Kate Foster" userId="9ca71337-3cff-4a57-a955-b4790510ae99" providerId="ADAL" clId="{1D115556-5F73-4BE7-B4C1-16C210C933BA}" dt="2019-03-07T12:12:16.020" v="627" actId="255"/>
          <ac:spMkLst>
            <pc:docMk/>
            <pc:sldMk cId="36917022" sldId="360"/>
            <ac:spMk id="8" creationId="{FAA584CE-E4B6-45CE-8CB9-B25497FD62AC}"/>
          </ac:spMkLst>
        </pc:spChg>
        <pc:spChg chg="mod">
          <ac:chgData name="Kate Foster" userId="9ca71337-3cff-4a57-a955-b4790510ae99" providerId="ADAL" clId="{1D115556-5F73-4BE7-B4C1-16C210C933BA}" dt="2019-03-07T15:19:48.438" v="1704" actId="6549"/>
          <ac:spMkLst>
            <pc:docMk/>
            <pc:sldMk cId="36917022" sldId="360"/>
            <ac:spMk id="19" creationId="{5252A847-DE45-4FA3-A1F8-EEBEB845FF8E}"/>
          </ac:spMkLst>
        </pc:spChg>
        <pc:grpChg chg="add mod">
          <ac:chgData name="Kate Foster" userId="9ca71337-3cff-4a57-a955-b4790510ae99" providerId="ADAL" clId="{1D115556-5F73-4BE7-B4C1-16C210C933BA}" dt="2019-03-07T12:11:48.621" v="623" actId="14100"/>
          <ac:grpSpMkLst>
            <pc:docMk/>
            <pc:sldMk cId="36917022" sldId="360"/>
            <ac:grpSpMk id="2" creationId="{0346E72A-4B69-4D93-B329-C3AE22A45AB1}"/>
          </ac:grpSpMkLst>
        </pc:grpChg>
      </pc:sldChg>
      <pc:sldChg chg="addSp delSp modSp">
        <pc:chgData name="Kate Foster" userId="9ca71337-3cff-4a57-a955-b4790510ae99" providerId="ADAL" clId="{1D115556-5F73-4BE7-B4C1-16C210C933BA}" dt="2019-03-07T15:24:20.332" v="1752" actId="207"/>
        <pc:sldMkLst>
          <pc:docMk/>
          <pc:sldMk cId="1035052751" sldId="361"/>
        </pc:sldMkLst>
        <pc:spChg chg="add mod">
          <ac:chgData name="Kate Foster" userId="9ca71337-3cff-4a57-a955-b4790510ae99" providerId="ADAL" clId="{1D115556-5F73-4BE7-B4C1-16C210C933BA}" dt="2019-03-07T12:03:36.178" v="216" actId="14100"/>
          <ac:spMkLst>
            <pc:docMk/>
            <pc:sldMk cId="1035052751" sldId="361"/>
            <ac:spMk id="9" creationId="{A4564781-2639-4E96-8379-215D5092484D}"/>
          </ac:spMkLst>
        </pc:spChg>
        <pc:spChg chg="add mod">
          <ac:chgData name="Kate Foster" userId="9ca71337-3cff-4a57-a955-b4790510ae99" providerId="ADAL" clId="{1D115556-5F73-4BE7-B4C1-16C210C933BA}" dt="2019-03-07T12:03:36.178" v="216" actId="14100"/>
          <ac:spMkLst>
            <pc:docMk/>
            <pc:sldMk cId="1035052751" sldId="361"/>
            <ac:spMk id="10" creationId="{E941E5DB-6CF8-4C87-B4B5-9B28DA2120AF}"/>
          </ac:spMkLst>
        </pc:spChg>
        <pc:spChg chg="add mod">
          <ac:chgData name="Kate Foster" userId="9ca71337-3cff-4a57-a955-b4790510ae99" providerId="ADAL" clId="{1D115556-5F73-4BE7-B4C1-16C210C933BA}" dt="2019-03-07T12:03:36.178" v="216" actId="14100"/>
          <ac:spMkLst>
            <pc:docMk/>
            <pc:sldMk cId="1035052751" sldId="361"/>
            <ac:spMk id="14" creationId="{AFD2138D-7186-48D9-81EF-63AF9FDBE2F0}"/>
          </ac:spMkLst>
        </pc:spChg>
        <pc:spChg chg="add mod">
          <ac:chgData name="Kate Foster" userId="9ca71337-3cff-4a57-a955-b4790510ae99" providerId="ADAL" clId="{1D115556-5F73-4BE7-B4C1-16C210C933BA}" dt="2019-03-07T12:03:36.178" v="216" actId="14100"/>
          <ac:spMkLst>
            <pc:docMk/>
            <pc:sldMk cId="1035052751" sldId="361"/>
            <ac:spMk id="15" creationId="{D94DC664-5761-424F-8037-F0EF6F785348}"/>
          </ac:spMkLst>
        </pc:spChg>
        <pc:spChg chg="add mod">
          <ac:chgData name="Kate Foster" userId="9ca71337-3cff-4a57-a955-b4790510ae99" providerId="ADAL" clId="{1D115556-5F73-4BE7-B4C1-16C210C933BA}" dt="2019-03-07T12:03:36.178" v="216" actId="14100"/>
          <ac:spMkLst>
            <pc:docMk/>
            <pc:sldMk cId="1035052751" sldId="361"/>
            <ac:spMk id="16" creationId="{185D72E4-DE72-45E4-86B2-7E47DFF257FA}"/>
          </ac:spMkLst>
        </pc:spChg>
        <pc:spChg chg="add mod">
          <ac:chgData name="Kate Foster" userId="9ca71337-3cff-4a57-a955-b4790510ae99" providerId="ADAL" clId="{1D115556-5F73-4BE7-B4C1-16C210C933BA}" dt="2019-03-07T12:03:36.178" v="216" actId="14100"/>
          <ac:spMkLst>
            <pc:docMk/>
            <pc:sldMk cId="1035052751" sldId="361"/>
            <ac:spMk id="17" creationId="{9E253BCD-3AD3-4646-95C5-B5D80D552F37}"/>
          </ac:spMkLst>
        </pc:spChg>
        <pc:spChg chg="add mod">
          <ac:chgData name="Kate Foster" userId="9ca71337-3cff-4a57-a955-b4790510ae99" providerId="ADAL" clId="{1D115556-5F73-4BE7-B4C1-16C210C933BA}" dt="2019-03-07T12:03:36.178" v="216" actId="14100"/>
          <ac:spMkLst>
            <pc:docMk/>
            <pc:sldMk cId="1035052751" sldId="361"/>
            <ac:spMk id="18" creationId="{1B0F0E61-AC95-42AA-92A6-C5DBAE521E03}"/>
          </ac:spMkLst>
        </pc:spChg>
        <pc:spChg chg="mod">
          <ac:chgData name="Kate Foster" userId="9ca71337-3cff-4a57-a955-b4790510ae99" providerId="ADAL" clId="{1D115556-5F73-4BE7-B4C1-16C210C933BA}" dt="2019-03-07T12:00:29.786" v="190" actId="207"/>
          <ac:spMkLst>
            <pc:docMk/>
            <pc:sldMk cId="1035052751" sldId="361"/>
            <ac:spMk id="19" creationId="{5252A847-DE45-4FA3-A1F8-EEBEB845FF8E}"/>
          </ac:spMkLst>
        </pc:spChg>
        <pc:spChg chg="add mod">
          <ac:chgData name="Kate Foster" userId="9ca71337-3cff-4a57-a955-b4790510ae99" providerId="ADAL" clId="{1D115556-5F73-4BE7-B4C1-16C210C933BA}" dt="2019-03-07T12:03:36.178" v="216" actId="14100"/>
          <ac:spMkLst>
            <pc:docMk/>
            <pc:sldMk cId="1035052751" sldId="361"/>
            <ac:spMk id="20" creationId="{9DF53610-BACA-431B-A43A-A0EF74235C5E}"/>
          </ac:spMkLst>
        </pc:spChg>
        <pc:spChg chg="add mod">
          <ac:chgData name="Kate Foster" userId="9ca71337-3cff-4a57-a955-b4790510ae99" providerId="ADAL" clId="{1D115556-5F73-4BE7-B4C1-16C210C933BA}" dt="2019-03-07T12:03:36.178" v="216" actId="14100"/>
          <ac:spMkLst>
            <pc:docMk/>
            <pc:sldMk cId="1035052751" sldId="361"/>
            <ac:spMk id="21" creationId="{A586D64E-2C63-4301-9CB7-F8F6533675F1}"/>
          </ac:spMkLst>
        </pc:spChg>
        <pc:spChg chg="add mod">
          <ac:chgData name="Kate Foster" userId="9ca71337-3cff-4a57-a955-b4790510ae99" providerId="ADAL" clId="{1D115556-5F73-4BE7-B4C1-16C210C933BA}" dt="2019-03-07T12:01:04.159" v="194" actId="571"/>
          <ac:spMkLst>
            <pc:docMk/>
            <pc:sldMk cId="1035052751" sldId="361"/>
            <ac:spMk id="22" creationId="{797519C3-95DD-4F74-B1AB-60F0011785F0}"/>
          </ac:spMkLst>
        </pc:spChg>
        <pc:spChg chg="add mod">
          <ac:chgData name="Kate Foster" userId="9ca71337-3cff-4a57-a955-b4790510ae99" providerId="ADAL" clId="{1D115556-5F73-4BE7-B4C1-16C210C933BA}" dt="2019-03-07T12:01:04.159" v="194" actId="571"/>
          <ac:spMkLst>
            <pc:docMk/>
            <pc:sldMk cId="1035052751" sldId="361"/>
            <ac:spMk id="23" creationId="{E5AB7C71-FCCE-468B-AF26-F3309143201F}"/>
          </ac:spMkLst>
        </pc:spChg>
        <pc:spChg chg="add mod">
          <ac:chgData name="Kate Foster" userId="9ca71337-3cff-4a57-a955-b4790510ae99" providerId="ADAL" clId="{1D115556-5F73-4BE7-B4C1-16C210C933BA}" dt="2019-03-07T12:01:04.159" v="194" actId="571"/>
          <ac:spMkLst>
            <pc:docMk/>
            <pc:sldMk cId="1035052751" sldId="361"/>
            <ac:spMk id="24" creationId="{43831B86-2279-4BC1-BDB5-015D241EB875}"/>
          </ac:spMkLst>
        </pc:spChg>
        <pc:spChg chg="add mod">
          <ac:chgData name="Kate Foster" userId="9ca71337-3cff-4a57-a955-b4790510ae99" providerId="ADAL" clId="{1D115556-5F73-4BE7-B4C1-16C210C933BA}" dt="2019-03-07T12:01:04.159" v="194" actId="571"/>
          <ac:spMkLst>
            <pc:docMk/>
            <pc:sldMk cId="1035052751" sldId="361"/>
            <ac:spMk id="25" creationId="{B99D6491-EC93-4D30-BBB7-1BB484285406}"/>
          </ac:spMkLst>
        </pc:spChg>
        <pc:spChg chg="add mod">
          <ac:chgData name="Kate Foster" userId="9ca71337-3cff-4a57-a955-b4790510ae99" providerId="ADAL" clId="{1D115556-5F73-4BE7-B4C1-16C210C933BA}" dt="2019-03-07T12:01:04.159" v="194" actId="571"/>
          <ac:spMkLst>
            <pc:docMk/>
            <pc:sldMk cId="1035052751" sldId="361"/>
            <ac:spMk id="26" creationId="{8A38C10A-2268-4C81-8F39-91719C43B438}"/>
          </ac:spMkLst>
        </pc:spChg>
        <pc:spChg chg="add mod">
          <ac:chgData name="Kate Foster" userId="9ca71337-3cff-4a57-a955-b4790510ae99" providerId="ADAL" clId="{1D115556-5F73-4BE7-B4C1-16C210C933BA}" dt="2019-03-07T12:01:04.159" v="194" actId="571"/>
          <ac:spMkLst>
            <pc:docMk/>
            <pc:sldMk cId="1035052751" sldId="361"/>
            <ac:spMk id="27" creationId="{021386F4-9B3C-4B0A-BDC8-15488C2D331D}"/>
          </ac:spMkLst>
        </pc:spChg>
        <pc:grpChg chg="add mod">
          <ac:chgData name="Kate Foster" userId="9ca71337-3cff-4a57-a955-b4790510ae99" providerId="ADAL" clId="{1D115556-5F73-4BE7-B4C1-16C210C933BA}" dt="2019-03-07T12:01:04.159" v="194" actId="571"/>
          <ac:grpSpMkLst>
            <pc:docMk/>
            <pc:sldMk cId="1035052751" sldId="361"/>
            <ac:grpSpMk id="2" creationId="{5B4CD732-0FCA-4338-A132-B48CA9F7841D}"/>
          </ac:grpSpMkLst>
        </pc:grpChg>
        <pc:graphicFrameChg chg="del modGraphic">
          <ac:chgData name="Kate Foster" userId="9ca71337-3cff-4a57-a955-b4790510ae99" providerId="ADAL" clId="{1D115556-5F73-4BE7-B4C1-16C210C933BA}" dt="2019-03-07T11:59:06.885" v="86" actId="478"/>
          <ac:graphicFrameMkLst>
            <pc:docMk/>
            <pc:sldMk cId="1035052751" sldId="361"/>
            <ac:graphicFrameMk id="7" creationId="{D6AD1604-6368-474F-90F1-26D250AEF51C}"/>
          </ac:graphicFrameMkLst>
        </pc:graphicFrameChg>
        <pc:graphicFrameChg chg="add mod modGraphic">
          <ac:chgData name="Kate Foster" userId="9ca71337-3cff-4a57-a955-b4790510ae99" providerId="ADAL" clId="{1D115556-5F73-4BE7-B4C1-16C210C933BA}" dt="2019-03-07T15:24:20.332" v="1752" actId="207"/>
          <ac:graphicFrameMkLst>
            <pc:docMk/>
            <pc:sldMk cId="1035052751" sldId="361"/>
            <ac:graphicFrameMk id="8" creationId="{8876A56C-D8B7-4600-A733-A355EB432D21}"/>
          </ac:graphicFrameMkLst>
        </pc:graphicFrameChg>
      </pc:sldChg>
      <pc:sldChg chg="addSp delSp modSp">
        <pc:chgData name="Kate Foster" userId="9ca71337-3cff-4a57-a955-b4790510ae99" providerId="ADAL" clId="{1D115556-5F73-4BE7-B4C1-16C210C933BA}" dt="2019-03-07T15:23:06.597" v="1747" actId="207"/>
        <pc:sldMkLst>
          <pc:docMk/>
          <pc:sldMk cId="310986706" sldId="386"/>
        </pc:sldMkLst>
        <pc:spChg chg="del mod">
          <ac:chgData name="Kate Foster" userId="9ca71337-3cff-4a57-a955-b4790510ae99" providerId="ADAL" clId="{1D115556-5F73-4BE7-B4C1-16C210C933BA}" dt="2019-03-07T13:40:29.692" v="1382" actId="478"/>
          <ac:spMkLst>
            <pc:docMk/>
            <pc:sldMk cId="310986706" sldId="386"/>
            <ac:spMk id="2" creationId="{AB0707A0-B31A-45C3-AEEB-2344636DF8FD}"/>
          </ac:spMkLst>
        </pc:spChg>
        <pc:spChg chg="add mod topLvl">
          <ac:chgData name="Kate Foster" userId="9ca71337-3cff-4a57-a955-b4790510ae99" providerId="ADAL" clId="{1D115556-5F73-4BE7-B4C1-16C210C933BA}" dt="2019-03-07T15:23:06.597" v="1747" actId="207"/>
          <ac:spMkLst>
            <pc:docMk/>
            <pc:sldMk cId="310986706" sldId="386"/>
            <ac:spMk id="7" creationId="{4CB5CE37-04F9-4766-9DAD-C1AEE73E9249}"/>
          </ac:spMkLst>
        </pc:spChg>
        <pc:spChg chg="mod">
          <ac:chgData name="Kate Foster" userId="9ca71337-3cff-4a57-a955-b4790510ae99" providerId="ADAL" clId="{1D115556-5F73-4BE7-B4C1-16C210C933BA}" dt="2019-03-07T13:40:17.037" v="1379" actId="207"/>
          <ac:spMkLst>
            <pc:docMk/>
            <pc:sldMk cId="310986706" sldId="386"/>
            <ac:spMk id="19" creationId="{5252A847-DE45-4FA3-A1F8-EEBEB845FF8E}"/>
          </ac:spMkLst>
        </pc:spChg>
        <pc:grpChg chg="add del mod">
          <ac:chgData name="Kate Foster" userId="9ca71337-3cff-4a57-a955-b4790510ae99" providerId="ADAL" clId="{1D115556-5F73-4BE7-B4C1-16C210C933BA}" dt="2019-03-07T15:22:41.758" v="1745" actId="165"/>
          <ac:grpSpMkLst>
            <pc:docMk/>
            <pc:sldMk cId="310986706" sldId="386"/>
            <ac:grpSpMk id="3" creationId="{527144AE-779F-44DC-BBE3-BECE2FDEF30A}"/>
          </ac:grpSpMkLst>
        </pc:grpChg>
        <pc:picChg chg="add mod topLvl">
          <ac:chgData name="Kate Foster" userId="9ca71337-3cff-4a57-a955-b4790510ae99" providerId="ADAL" clId="{1D115556-5F73-4BE7-B4C1-16C210C933BA}" dt="2019-03-07T15:22:41.758" v="1745" actId="165"/>
          <ac:picMkLst>
            <pc:docMk/>
            <pc:sldMk cId="310986706" sldId="386"/>
            <ac:picMk id="8" creationId="{B1919508-B2B2-4283-BA11-984ECD86A466}"/>
          </ac:picMkLst>
        </pc:picChg>
      </pc:sldChg>
      <pc:sldChg chg="modSp">
        <pc:chgData name="Kate Foster" userId="9ca71337-3cff-4a57-a955-b4790510ae99" providerId="ADAL" clId="{1D115556-5F73-4BE7-B4C1-16C210C933BA}" dt="2019-03-07T11:57:42.508" v="84" actId="20577"/>
        <pc:sldMkLst>
          <pc:docMk/>
          <pc:sldMk cId="3401100034" sldId="390"/>
        </pc:sldMkLst>
        <pc:spChg chg="mod">
          <ac:chgData name="Kate Foster" userId="9ca71337-3cff-4a57-a955-b4790510ae99" providerId="ADAL" clId="{1D115556-5F73-4BE7-B4C1-16C210C933BA}" dt="2019-03-07T11:57:42.508" v="84" actId="20577"/>
          <ac:spMkLst>
            <pc:docMk/>
            <pc:sldMk cId="3401100034" sldId="390"/>
            <ac:spMk id="7" creationId="{C0CD6503-388C-4F9E-9FB0-9053D8579D01}"/>
          </ac:spMkLst>
        </pc:spChg>
      </pc:sldChg>
      <pc:sldChg chg="modSp">
        <pc:chgData name="Kate Foster" userId="9ca71337-3cff-4a57-a955-b4790510ae99" providerId="ADAL" clId="{1D115556-5F73-4BE7-B4C1-16C210C933BA}" dt="2019-03-07T15:18:48.683" v="1701" actId="1036"/>
        <pc:sldMkLst>
          <pc:docMk/>
          <pc:sldMk cId="2075266808" sldId="391"/>
        </pc:sldMkLst>
        <pc:spChg chg="mod">
          <ac:chgData name="Kate Foster" userId="9ca71337-3cff-4a57-a955-b4790510ae99" providerId="ADAL" clId="{1D115556-5F73-4BE7-B4C1-16C210C933BA}" dt="2019-03-07T15:18:48.683" v="1701" actId="1036"/>
          <ac:spMkLst>
            <pc:docMk/>
            <pc:sldMk cId="2075266808" sldId="391"/>
            <ac:spMk id="19" creationId="{5252A847-DE45-4FA3-A1F8-EEBEB845FF8E}"/>
          </ac:spMkLst>
        </pc:spChg>
      </pc:sldChg>
      <pc:sldChg chg="modSp">
        <pc:chgData name="Kate Foster" userId="9ca71337-3cff-4a57-a955-b4790510ae99" providerId="ADAL" clId="{1D115556-5F73-4BE7-B4C1-16C210C933BA}" dt="2019-03-07T15:26:26.155" v="1759" actId="1036"/>
        <pc:sldMkLst>
          <pc:docMk/>
          <pc:sldMk cId="3844832371" sldId="411"/>
        </pc:sldMkLst>
        <pc:spChg chg="mod">
          <ac:chgData name="Kate Foster" userId="9ca71337-3cff-4a57-a955-b4790510ae99" providerId="ADAL" clId="{1D115556-5F73-4BE7-B4C1-16C210C933BA}" dt="2019-03-07T15:26:26.155" v="1759" actId="1036"/>
          <ac:spMkLst>
            <pc:docMk/>
            <pc:sldMk cId="3844832371" sldId="411"/>
            <ac:spMk id="6" creationId="{CCE92187-091F-45D1-9A15-1C51230FB9F3}"/>
          </ac:spMkLst>
        </pc:spChg>
      </pc:sldChg>
      <pc:sldChg chg="modSp add">
        <pc:chgData name="Kate Foster" userId="9ca71337-3cff-4a57-a955-b4790510ae99" providerId="ADAL" clId="{1D115556-5F73-4BE7-B4C1-16C210C933BA}" dt="2019-03-07T15:25:35.089" v="1757" actId="1036"/>
        <pc:sldMkLst>
          <pc:docMk/>
          <pc:sldMk cId="2913383051" sldId="412"/>
        </pc:sldMkLst>
        <pc:spChg chg="mod">
          <ac:chgData name="Kate Foster" userId="9ca71337-3cff-4a57-a955-b4790510ae99" providerId="ADAL" clId="{1D115556-5F73-4BE7-B4C1-16C210C933BA}" dt="2019-03-07T12:05:34.925" v="391" actId="1036"/>
          <ac:spMkLst>
            <pc:docMk/>
            <pc:sldMk cId="2913383051" sldId="412"/>
            <ac:spMk id="9" creationId="{A4564781-2639-4E96-8379-215D5092484D}"/>
          </ac:spMkLst>
        </pc:spChg>
        <pc:spChg chg="mod">
          <ac:chgData name="Kate Foster" userId="9ca71337-3cff-4a57-a955-b4790510ae99" providerId="ADAL" clId="{1D115556-5F73-4BE7-B4C1-16C210C933BA}" dt="2019-03-07T12:07:13.991" v="516" actId="1038"/>
          <ac:spMkLst>
            <pc:docMk/>
            <pc:sldMk cId="2913383051" sldId="412"/>
            <ac:spMk id="10" creationId="{E941E5DB-6CF8-4C87-B4B5-9B28DA2120AF}"/>
          </ac:spMkLst>
        </pc:spChg>
        <pc:spChg chg="mod">
          <ac:chgData name="Kate Foster" userId="9ca71337-3cff-4a57-a955-b4790510ae99" providerId="ADAL" clId="{1D115556-5F73-4BE7-B4C1-16C210C933BA}" dt="2019-03-07T12:05:31.409" v="389" actId="1036"/>
          <ac:spMkLst>
            <pc:docMk/>
            <pc:sldMk cId="2913383051" sldId="412"/>
            <ac:spMk id="14" creationId="{AFD2138D-7186-48D9-81EF-63AF9FDBE2F0}"/>
          </ac:spMkLst>
        </pc:spChg>
        <pc:spChg chg="mod">
          <ac:chgData name="Kate Foster" userId="9ca71337-3cff-4a57-a955-b4790510ae99" providerId="ADAL" clId="{1D115556-5F73-4BE7-B4C1-16C210C933BA}" dt="2019-03-07T12:07:09.925" v="514" actId="1038"/>
          <ac:spMkLst>
            <pc:docMk/>
            <pc:sldMk cId="2913383051" sldId="412"/>
            <ac:spMk id="15" creationId="{D94DC664-5761-424F-8037-F0EF6F785348}"/>
          </ac:spMkLst>
        </pc:spChg>
        <pc:spChg chg="mod">
          <ac:chgData name="Kate Foster" userId="9ca71337-3cff-4a57-a955-b4790510ae99" providerId="ADAL" clId="{1D115556-5F73-4BE7-B4C1-16C210C933BA}" dt="2019-03-07T12:05:56.698" v="476" actId="1037"/>
          <ac:spMkLst>
            <pc:docMk/>
            <pc:sldMk cId="2913383051" sldId="412"/>
            <ac:spMk id="16" creationId="{185D72E4-DE72-45E4-86B2-7E47DFF257FA}"/>
          </ac:spMkLst>
        </pc:spChg>
        <pc:spChg chg="mod">
          <ac:chgData name="Kate Foster" userId="9ca71337-3cff-4a57-a955-b4790510ae99" providerId="ADAL" clId="{1D115556-5F73-4BE7-B4C1-16C210C933BA}" dt="2019-03-07T12:05:26.474" v="384" actId="1036"/>
          <ac:spMkLst>
            <pc:docMk/>
            <pc:sldMk cId="2913383051" sldId="412"/>
            <ac:spMk id="17" creationId="{9E253BCD-3AD3-4646-95C5-B5D80D552F37}"/>
          </ac:spMkLst>
        </pc:spChg>
        <pc:spChg chg="mod">
          <ac:chgData name="Kate Foster" userId="9ca71337-3cff-4a57-a955-b4790510ae99" providerId="ADAL" clId="{1D115556-5F73-4BE7-B4C1-16C210C933BA}" dt="2019-03-07T12:07:02.696" v="512" actId="1038"/>
          <ac:spMkLst>
            <pc:docMk/>
            <pc:sldMk cId="2913383051" sldId="412"/>
            <ac:spMk id="18" creationId="{1B0F0E61-AC95-42AA-92A6-C5DBAE521E03}"/>
          </ac:spMkLst>
        </pc:spChg>
        <pc:spChg chg="mod">
          <ac:chgData name="Kate Foster" userId="9ca71337-3cff-4a57-a955-b4790510ae99" providerId="ADAL" clId="{1D115556-5F73-4BE7-B4C1-16C210C933BA}" dt="2019-03-07T15:25:35.089" v="1757" actId="1036"/>
          <ac:spMkLst>
            <pc:docMk/>
            <pc:sldMk cId="2913383051" sldId="412"/>
            <ac:spMk id="19" creationId="{5252A847-DE45-4FA3-A1F8-EEBEB845FF8E}"/>
          </ac:spMkLst>
        </pc:spChg>
        <pc:spChg chg="mod">
          <ac:chgData name="Kate Foster" userId="9ca71337-3cff-4a57-a955-b4790510ae99" providerId="ADAL" clId="{1D115556-5F73-4BE7-B4C1-16C210C933BA}" dt="2019-03-07T12:05:22.951" v="378" actId="1036"/>
          <ac:spMkLst>
            <pc:docMk/>
            <pc:sldMk cId="2913383051" sldId="412"/>
            <ac:spMk id="20" creationId="{9DF53610-BACA-431B-A43A-A0EF74235C5E}"/>
          </ac:spMkLst>
        </pc:spChg>
        <pc:spChg chg="mod">
          <ac:chgData name="Kate Foster" userId="9ca71337-3cff-4a57-a955-b4790510ae99" providerId="ADAL" clId="{1D115556-5F73-4BE7-B4C1-16C210C933BA}" dt="2019-03-07T12:05:17.195" v="371" actId="1036"/>
          <ac:spMkLst>
            <pc:docMk/>
            <pc:sldMk cId="2913383051" sldId="412"/>
            <ac:spMk id="21" creationId="{A586D64E-2C63-4301-9CB7-F8F6533675F1}"/>
          </ac:spMkLst>
        </pc:spChg>
        <pc:graphicFrameChg chg="modGraphic">
          <ac:chgData name="Kate Foster" userId="9ca71337-3cff-4a57-a955-b4790510ae99" providerId="ADAL" clId="{1D115556-5F73-4BE7-B4C1-16C210C933BA}" dt="2019-03-07T15:24:27.736" v="1753" actId="207"/>
          <ac:graphicFrameMkLst>
            <pc:docMk/>
            <pc:sldMk cId="2913383051" sldId="412"/>
            <ac:graphicFrameMk id="8" creationId="{8876A56C-D8B7-4600-A733-A355EB432D21}"/>
          </ac:graphicFrameMkLst>
        </pc:graphicFrameChg>
      </pc:sldChg>
      <pc:sldChg chg="addSp delSp modSp add">
        <pc:chgData name="Kate Foster" userId="9ca71337-3cff-4a57-a955-b4790510ae99" providerId="ADAL" clId="{1D115556-5F73-4BE7-B4C1-16C210C933BA}" dt="2019-03-07T15:20:06.164" v="1705" actId="255"/>
        <pc:sldMkLst>
          <pc:docMk/>
          <pc:sldMk cId="3651466095" sldId="414"/>
        </pc:sldMkLst>
        <pc:spChg chg="add del mod">
          <ac:chgData name="Kate Foster" userId="9ca71337-3cff-4a57-a955-b4790510ae99" providerId="ADAL" clId="{1D115556-5F73-4BE7-B4C1-16C210C933BA}" dt="2019-03-07T12:22:57.345" v="891" actId="1038"/>
          <ac:spMkLst>
            <pc:docMk/>
            <pc:sldMk cId="3651466095" sldId="414"/>
            <ac:spMk id="3" creationId="{DC6927D8-E2DA-43F6-BDD6-ECE54497874E}"/>
          </ac:spMkLst>
        </pc:spChg>
        <pc:spChg chg="mod">
          <ac:chgData name="Kate Foster" userId="9ca71337-3cff-4a57-a955-b4790510ae99" providerId="ADAL" clId="{1D115556-5F73-4BE7-B4C1-16C210C933BA}" dt="2019-03-07T12:23:42.696" v="896" actId="207"/>
          <ac:spMkLst>
            <pc:docMk/>
            <pc:sldMk cId="3651466095" sldId="414"/>
            <ac:spMk id="6" creationId="{25ABB86F-F9E2-44E0-B736-AFA679C2F56B}"/>
          </ac:spMkLst>
        </pc:spChg>
        <pc:spChg chg="mod">
          <ac:chgData name="Kate Foster" userId="9ca71337-3cff-4a57-a955-b4790510ae99" providerId="ADAL" clId="{1D115556-5F73-4BE7-B4C1-16C210C933BA}" dt="2019-03-07T12:23:37.922" v="895" actId="207"/>
          <ac:spMkLst>
            <pc:docMk/>
            <pc:sldMk cId="3651466095" sldId="414"/>
            <ac:spMk id="7" creationId="{F210A272-9CBC-4064-AEAD-A78D7D6B0C80}"/>
          </ac:spMkLst>
        </pc:spChg>
        <pc:spChg chg="mod">
          <ac:chgData name="Kate Foster" userId="9ca71337-3cff-4a57-a955-b4790510ae99" providerId="ADAL" clId="{1D115556-5F73-4BE7-B4C1-16C210C933BA}" dt="2019-03-07T12:23:06.452" v="892" actId="207"/>
          <ac:spMkLst>
            <pc:docMk/>
            <pc:sldMk cId="3651466095" sldId="414"/>
            <ac:spMk id="8" creationId="{FAA584CE-E4B6-45CE-8CB9-B25497FD62AC}"/>
          </ac:spMkLst>
        </pc:spChg>
        <pc:spChg chg="mod">
          <ac:chgData name="Kate Foster" userId="9ca71337-3cff-4a57-a955-b4790510ae99" providerId="ADAL" clId="{1D115556-5F73-4BE7-B4C1-16C210C933BA}" dt="2019-03-07T15:20:06.164" v="1705" actId="255"/>
          <ac:spMkLst>
            <pc:docMk/>
            <pc:sldMk cId="3651466095" sldId="414"/>
            <ac:spMk id="19" creationId="{5252A847-DE45-4FA3-A1F8-EEBEB845FF8E}"/>
          </ac:spMkLst>
        </pc:spChg>
      </pc:sldChg>
      <pc:sldChg chg="delSp modSp add">
        <pc:chgData name="Kate Foster" userId="9ca71337-3cff-4a57-a955-b4790510ae99" providerId="ADAL" clId="{1D115556-5F73-4BE7-B4C1-16C210C933BA}" dt="2019-03-07T15:20:16.120" v="1706" actId="255"/>
        <pc:sldMkLst>
          <pc:docMk/>
          <pc:sldMk cId="2069853540" sldId="415"/>
        </pc:sldMkLst>
        <pc:spChg chg="del">
          <ac:chgData name="Kate Foster" userId="9ca71337-3cff-4a57-a955-b4790510ae99" providerId="ADAL" clId="{1D115556-5F73-4BE7-B4C1-16C210C933BA}" dt="2019-03-07T12:25:06.104" v="905" actId="478"/>
          <ac:spMkLst>
            <pc:docMk/>
            <pc:sldMk cId="2069853540" sldId="415"/>
            <ac:spMk id="3" creationId="{DC6927D8-E2DA-43F6-BDD6-ECE54497874E}"/>
          </ac:spMkLst>
        </pc:spChg>
        <pc:spChg chg="mod">
          <ac:chgData name="Kate Foster" userId="9ca71337-3cff-4a57-a955-b4790510ae99" providerId="ADAL" clId="{1D115556-5F73-4BE7-B4C1-16C210C933BA}" dt="2019-03-07T15:20:16.120" v="1706" actId="255"/>
          <ac:spMkLst>
            <pc:docMk/>
            <pc:sldMk cId="2069853540" sldId="415"/>
            <ac:spMk id="19" creationId="{5252A847-DE45-4FA3-A1F8-EEBEB845FF8E}"/>
          </ac:spMkLst>
        </pc:spChg>
        <pc:grpChg chg="del">
          <ac:chgData name="Kate Foster" userId="9ca71337-3cff-4a57-a955-b4790510ae99" providerId="ADAL" clId="{1D115556-5F73-4BE7-B4C1-16C210C933BA}" dt="2019-03-07T12:25:09.744" v="906" actId="478"/>
          <ac:grpSpMkLst>
            <pc:docMk/>
            <pc:sldMk cId="2069853540" sldId="415"/>
            <ac:grpSpMk id="2" creationId="{0346E72A-4B69-4D93-B329-C3AE22A45AB1}"/>
          </ac:grpSpMkLst>
        </pc:grpChg>
      </pc:sldChg>
      <pc:sldChg chg="modSp add">
        <pc:chgData name="Kate Foster" userId="9ca71337-3cff-4a57-a955-b4790510ae99" providerId="ADAL" clId="{1D115556-5F73-4BE7-B4C1-16C210C933BA}" dt="2019-03-07T15:20:34.654" v="1707" actId="255"/>
        <pc:sldMkLst>
          <pc:docMk/>
          <pc:sldMk cId="2489010667" sldId="416"/>
        </pc:sldMkLst>
        <pc:spChg chg="mod">
          <ac:chgData name="Kate Foster" userId="9ca71337-3cff-4a57-a955-b4790510ae99" providerId="ADAL" clId="{1D115556-5F73-4BE7-B4C1-16C210C933BA}" dt="2019-03-07T15:20:34.654" v="1707" actId="255"/>
          <ac:spMkLst>
            <pc:docMk/>
            <pc:sldMk cId="2489010667" sldId="416"/>
            <ac:spMk id="19" creationId="{5252A847-DE45-4FA3-A1F8-EEBEB845FF8E}"/>
          </ac:spMkLst>
        </pc:spChg>
      </pc:sldChg>
      <pc:sldChg chg="modSp add">
        <pc:chgData name="Kate Foster" userId="9ca71337-3cff-4a57-a955-b4790510ae99" providerId="ADAL" clId="{1D115556-5F73-4BE7-B4C1-16C210C933BA}" dt="2019-03-07T15:20:43.971" v="1708" actId="255"/>
        <pc:sldMkLst>
          <pc:docMk/>
          <pc:sldMk cId="3139449981" sldId="417"/>
        </pc:sldMkLst>
        <pc:spChg chg="mod">
          <ac:chgData name="Kate Foster" userId="9ca71337-3cff-4a57-a955-b4790510ae99" providerId="ADAL" clId="{1D115556-5F73-4BE7-B4C1-16C210C933BA}" dt="2019-03-07T15:20:43.971" v="1708" actId="255"/>
          <ac:spMkLst>
            <pc:docMk/>
            <pc:sldMk cId="3139449981" sldId="417"/>
            <ac:spMk id="19" creationId="{5252A847-DE45-4FA3-A1F8-EEBEB845FF8E}"/>
          </ac:spMkLst>
        </pc:spChg>
      </pc:sldChg>
      <pc:sldChg chg="modSp add">
        <pc:chgData name="Kate Foster" userId="9ca71337-3cff-4a57-a955-b4790510ae99" providerId="ADAL" clId="{1D115556-5F73-4BE7-B4C1-16C210C933BA}" dt="2019-03-07T15:21:00.156" v="1709" actId="255"/>
        <pc:sldMkLst>
          <pc:docMk/>
          <pc:sldMk cId="1920857749" sldId="418"/>
        </pc:sldMkLst>
        <pc:spChg chg="mod">
          <ac:chgData name="Kate Foster" userId="9ca71337-3cff-4a57-a955-b4790510ae99" providerId="ADAL" clId="{1D115556-5F73-4BE7-B4C1-16C210C933BA}" dt="2019-03-07T15:21:00.156" v="1709" actId="255"/>
          <ac:spMkLst>
            <pc:docMk/>
            <pc:sldMk cId="1920857749" sldId="418"/>
            <ac:spMk id="19" creationId="{5252A847-DE45-4FA3-A1F8-EEBEB845FF8E}"/>
          </ac:spMkLst>
        </pc:spChg>
      </pc:sldChg>
      <pc:sldChg chg="addSp modSp add">
        <pc:chgData name="Kate Foster" userId="9ca71337-3cff-4a57-a955-b4790510ae99" providerId="ADAL" clId="{1D115556-5F73-4BE7-B4C1-16C210C933BA}" dt="2019-03-07T15:22:18.221" v="1742" actId="207"/>
        <pc:sldMkLst>
          <pc:docMk/>
          <pc:sldMk cId="618342324" sldId="419"/>
        </pc:sldMkLst>
        <pc:spChg chg="mod">
          <ac:chgData name="Kate Foster" userId="9ca71337-3cff-4a57-a955-b4790510ae99" providerId="ADAL" clId="{1D115556-5F73-4BE7-B4C1-16C210C933BA}" dt="2019-03-07T15:21:16.914" v="1710" actId="255"/>
          <ac:spMkLst>
            <pc:docMk/>
            <pc:sldMk cId="618342324" sldId="419"/>
            <ac:spMk id="19" creationId="{5252A847-DE45-4FA3-A1F8-EEBEB845FF8E}"/>
          </ac:spMkLst>
        </pc:spChg>
        <pc:graphicFrameChg chg="add mod modGraphic">
          <ac:chgData name="Kate Foster" userId="9ca71337-3cff-4a57-a955-b4790510ae99" providerId="ADAL" clId="{1D115556-5F73-4BE7-B4C1-16C210C933BA}" dt="2019-03-07T15:22:18.221" v="1742" actId="207"/>
          <ac:graphicFrameMkLst>
            <pc:docMk/>
            <pc:sldMk cId="618342324" sldId="419"/>
            <ac:graphicFrameMk id="6" creationId="{093BE3C3-3DA7-4406-AD78-11A8F3DFD680}"/>
          </ac:graphicFrameMkLst>
        </pc:graphicFrameChg>
      </pc:sldChg>
      <pc:sldChg chg="addSp modSp add">
        <pc:chgData name="Kate Foster" userId="9ca71337-3cff-4a57-a955-b4790510ae99" providerId="ADAL" clId="{1D115556-5F73-4BE7-B4C1-16C210C933BA}" dt="2019-03-07T15:22:25.555" v="1743" actId="207"/>
        <pc:sldMkLst>
          <pc:docMk/>
          <pc:sldMk cId="700691441" sldId="420"/>
        </pc:sldMkLst>
        <pc:spChg chg="add mod">
          <ac:chgData name="Kate Foster" userId="9ca71337-3cff-4a57-a955-b4790510ae99" providerId="ADAL" clId="{1D115556-5F73-4BE7-B4C1-16C210C933BA}" dt="2019-03-07T15:21:42.365" v="1740" actId="1036"/>
          <ac:spMkLst>
            <pc:docMk/>
            <pc:sldMk cId="700691441" sldId="420"/>
            <ac:spMk id="2" creationId="{8A4818C3-74A1-4D4B-B39C-DE7DED9443D5}"/>
          </ac:spMkLst>
        </pc:spChg>
        <pc:spChg chg="mod">
          <ac:chgData name="Kate Foster" userId="9ca71337-3cff-4a57-a955-b4790510ae99" providerId="ADAL" clId="{1D115556-5F73-4BE7-B4C1-16C210C933BA}" dt="2019-03-07T15:21:32.683" v="1711" actId="255"/>
          <ac:spMkLst>
            <pc:docMk/>
            <pc:sldMk cId="700691441" sldId="420"/>
            <ac:spMk id="19" creationId="{5252A847-DE45-4FA3-A1F8-EEBEB845FF8E}"/>
          </ac:spMkLst>
        </pc:spChg>
        <pc:graphicFrameChg chg="modGraphic">
          <ac:chgData name="Kate Foster" userId="9ca71337-3cff-4a57-a955-b4790510ae99" providerId="ADAL" clId="{1D115556-5F73-4BE7-B4C1-16C210C933BA}" dt="2019-03-07T15:22:25.555" v="1743" actId="207"/>
          <ac:graphicFrameMkLst>
            <pc:docMk/>
            <pc:sldMk cId="700691441" sldId="420"/>
            <ac:graphicFrameMk id="6" creationId="{093BE3C3-3DA7-4406-AD78-11A8F3DFD680}"/>
          </ac:graphicFrameMkLst>
        </pc:graphicFrameChg>
      </pc:sldChg>
      <pc:sldChg chg="modSp add">
        <pc:chgData name="Kate Foster" userId="9ca71337-3cff-4a57-a955-b4790510ae99" providerId="ADAL" clId="{1D115556-5F73-4BE7-B4C1-16C210C933BA}" dt="2019-03-07T15:22:32.899" v="1744" actId="207"/>
        <pc:sldMkLst>
          <pc:docMk/>
          <pc:sldMk cId="138712185" sldId="421"/>
        </pc:sldMkLst>
        <pc:spChg chg="mod">
          <ac:chgData name="Kate Foster" userId="9ca71337-3cff-4a57-a955-b4790510ae99" providerId="ADAL" clId="{1D115556-5F73-4BE7-B4C1-16C210C933BA}" dt="2019-03-07T13:39:51.420" v="1377" actId="255"/>
          <ac:spMkLst>
            <pc:docMk/>
            <pc:sldMk cId="138712185" sldId="421"/>
            <ac:spMk id="19" creationId="{5252A847-DE45-4FA3-A1F8-EEBEB845FF8E}"/>
          </ac:spMkLst>
        </pc:spChg>
        <pc:graphicFrameChg chg="modGraphic">
          <ac:chgData name="Kate Foster" userId="9ca71337-3cff-4a57-a955-b4790510ae99" providerId="ADAL" clId="{1D115556-5F73-4BE7-B4C1-16C210C933BA}" dt="2019-03-07T15:22:32.899" v="1744" actId="207"/>
          <ac:graphicFrameMkLst>
            <pc:docMk/>
            <pc:sldMk cId="138712185" sldId="421"/>
            <ac:graphicFrameMk id="6" creationId="{FCE64D28-2A82-418E-8B76-32A0CCE8AE58}"/>
          </ac:graphicFrameMkLst>
        </pc:graphicFrameChg>
      </pc:sldChg>
      <pc:sldChg chg="delSp modSp add">
        <pc:chgData name="Kate Foster" userId="9ca71337-3cff-4a57-a955-b4790510ae99" providerId="ADAL" clId="{1D115556-5F73-4BE7-B4C1-16C210C933BA}" dt="2019-03-07T15:23:15.976" v="1749" actId="207"/>
        <pc:sldMkLst>
          <pc:docMk/>
          <pc:sldMk cId="395623380" sldId="422"/>
        </pc:sldMkLst>
        <pc:spChg chg="mod topLvl">
          <ac:chgData name="Kate Foster" userId="9ca71337-3cff-4a57-a955-b4790510ae99" providerId="ADAL" clId="{1D115556-5F73-4BE7-B4C1-16C210C933BA}" dt="2019-03-07T15:23:15.976" v="1749" actId="207"/>
          <ac:spMkLst>
            <pc:docMk/>
            <pc:sldMk cId="395623380" sldId="422"/>
            <ac:spMk id="7" creationId="{4CB5CE37-04F9-4766-9DAD-C1AEE73E9249}"/>
          </ac:spMkLst>
        </pc:spChg>
        <pc:spChg chg="mod">
          <ac:chgData name="Kate Foster" userId="9ca71337-3cff-4a57-a955-b4790510ae99" providerId="ADAL" clId="{1D115556-5F73-4BE7-B4C1-16C210C933BA}" dt="2019-03-07T13:44:04.719" v="1620" actId="5793"/>
          <ac:spMkLst>
            <pc:docMk/>
            <pc:sldMk cId="395623380" sldId="422"/>
            <ac:spMk id="19" creationId="{5252A847-DE45-4FA3-A1F8-EEBEB845FF8E}"/>
          </ac:spMkLst>
        </pc:spChg>
        <pc:grpChg chg="del">
          <ac:chgData name="Kate Foster" userId="9ca71337-3cff-4a57-a955-b4790510ae99" providerId="ADAL" clId="{1D115556-5F73-4BE7-B4C1-16C210C933BA}" dt="2019-03-07T15:23:12.410" v="1748" actId="165"/>
          <ac:grpSpMkLst>
            <pc:docMk/>
            <pc:sldMk cId="395623380" sldId="422"/>
            <ac:grpSpMk id="3" creationId="{527144AE-779F-44DC-BBE3-BECE2FDEF30A}"/>
          </ac:grpSpMkLst>
        </pc:grpChg>
        <pc:picChg chg="mod topLvl">
          <ac:chgData name="Kate Foster" userId="9ca71337-3cff-4a57-a955-b4790510ae99" providerId="ADAL" clId="{1D115556-5F73-4BE7-B4C1-16C210C933BA}" dt="2019-03-07T15:23:12.410" v="1748" actId="165"/>
          <ac:picMkLst>
            <pc:docMk/>
            <pc:sldMk cId="395623380" sldId="422"/>
            <ac:picMk id="8" creationId="{B1919508-B2B2-4283-BA11-984ECD86A466}"/>
          </ac:picMkLst>
        </pc:picChg>
      </pc:sldChg>
      <pc:sldChg chg="delSp modSp add">
        <pc:chgData name="Kate Foster" userId="9ca71337-3cff-4a57-a955-b4790510ae99" providerId="ADAL" clId="{1D115556-5F73-4BE7-B4C1-16C210C933BA}" dt="2019-03-07T15:23:23.829" v="1751" actId="207"/>
        <pc:sldMkLst>
          <pc:docMk/>
          <pc:sldMk cId="2924143963" sldId="423"/>
        </pc:sldMkLst>
        <pc:spChg chg="mod topLvl">
          <ac:chgData name="Kate Foster" userId="9ca71337-3cff-4a57-a955-b4790510ae99" providerId="ADAL" clId="{1D115556-5F73-4BE7-B4C1-16C210C933BA}" dt="2019-03-07T15:23:23.829" v="1751" actId="207"/>
          <ac:spMkLst>
            <pc:docMk/>
            <pc:sldMk cId="2924143963" sldId="423"/>
            <ac:spMk id="7" creationId="{4CB5CE37-04F9-4766-9DAD-C1AEE73E9249}"/>
          </ac:spMkLst>
        </pc:spChg>
        <pc:spChg chg="mod">
          <ac:chgData name="Kate Foster" userId="9ca71337-3cff-4a57-a955-b4790510ae99" providerId="ADAL" clId="{1D115556-5F73-4BE7-B4C1-16C210C933BA}" dt="2019-03-07T13:45:22.939" v="1674" actId="20577"/>
          <ac:spMkLst>
            <pc:docMk/>
            <pc:sldMk cId="2924143963" sldId="423"/>
            <ac:spMk id="19" creationId="{5252A847-DE45-4FA3-A1F8-EEBEB845FF8E}"/>
          </ac:spMkLst>
        </pc:spChg>
        <pc:grpChg chg="del">
          <ac:chgData name="Kate Foster" userId="9ca71337-3cff-4a57-a955-b4790510ae99" providerId="ADAL" clId="{1D115556-5F73-4BE7-B4C1-16C210C933BA}" dt="2019-03-07T15:23:20.776" v="1750" actId="165"/>
          <ac:grpSpMkLst>
            <pc:docMk/>
            <pc:sldMk cId="2924143963" sldId="423"/>
            <ac:grpSpMk id="3" creationId="{527144AE-779F-44DC-BBE3-BECE2FDEF30A}"/>
          </ac:grpSpMkLst>
        </pc:grpChg>
        <pc:picChg chg="mod topLvl">
          <ac:chgData name="Kate Foster" userId="9ca71337-3cff-4a57-a955-b4790510ae99" providerId="ADAL" clId="{1D115556-5F73-4BE7-B4C1-16C210C933BA}" dt="2019-03-07T15:23:20.776" v="1750" actId="165"/>
          <ac:picMkLst>
            <pc:docMk/>
            <pc:sldMk cId="2924143963" sldId="423"/>
            <ac:picMk id="8" creationId="{B1919508-B2B2-4283-BA11-984ECD86A466}"/>
          </ac:picMkLst>
        </pc:picChg>
      </pc:sldChg>
      <pc:sldChg chg="delSp modSp add ord">
        <pc:chgData name="Kate Foster" userId="9ca71337-3cff-4a57-a955-b4790510ae99" providerId="ADAL" clId="{1D115556-5F73-4BE7-B4C1-16C210C933BA}" dt="2019-03-07T13:51:36.753" v="1692" actId="6549"/>
        <pc:sldMkLst>
          <pc:docMk/>
          <pc:sldMk cId="3897608594" sldId="424"/>
        </pc:sldMkLst>
        <pc:spChg chg="mod">
          <ac:chgData name="Kate Foster" userId="9ca71337-3cff-4a57-a955-b4790510ae99" providerId="ADAL" clId="{1D115556-5F73-4BE7-B4C1-16C210C933BA}" dt="2019-03-07T13:51:36.753" v="1692" actId="6549"/>
          <ac:spMkLst>
            <pc:docMk/>
            <pc:sldMk cId="3897608594" sldId="424"/>
            <ac:spMk id="19" creationId="{5252A847-DE45-4FA3-A1F8-EEBEB845FF8E}"/>
          </ac:spMkLst>
        </pc:spChg>
        <pc:graphicFrameChg chg="del modGraphic">
          <ac:chgData name="Kate Foster" userId="9ca71337-3cff-4a57-a955-b4790510ae99" providerId="ADAL" clId="{1D115556-5F73-4BE7-B4C1-16C210C933BA}" dt="2019-03-07T13:46:49.763" v="1682" actId="478"/>
          <ac:graphicFrameMkLst>
            <pc:docMk/>
            <pc:sldMk cId="3897608594" sldId="424"/>
            <ac:graphicFrameMk id="6" creationId="{FCE64D28-2A82-418E-8B76-32A0CCE8AE58}"/>
          </ac:graphicFrameMkLst>
        </pc:graphicFrameChg>
        <pc:picChg chg="del">
          <ac:chgData name="Kate Foster" userId="9ca71337-3cff-4a57-a955-b4790510ae99" providerId="ADAL" clId="{1D115556-5F73-4BE7-B4C1-16C210C933BA}" dt="2019-03-07T13:46:46.481" v="1680" actId="478"/>
          <ac:picMkLst>
            <pc:docMk/>
            <pc:sldMk cId="3897608594" sldId="424"/>
            <ac:picMk id="7" creationId="{CE341475-505E-4852-8A06-3862B8FBB1E6}"/>
          </ac:picMkLst>
        </pc:picChg>
      </pc:sldChg>
      <pc:sldChg chg="modSp add">
        <pc:chgData name="Kate Foster" userId="9ca71337-3cff-4a57-a955-b4790510ae99" providerId="ADAL" clId="{1D115556-5F73-4BE7-B4C1-16C210C933BA}" dt="2019-03-07T13:52:03.619" v="1696"/>
        <pc:sldMkLst>
          <pc:docMk/>
          <pc:sldMk cId="634173589" sldId="425"/>
        </pc:sldMkLst>
        <pc:spChg chg="mod">
          <ac:chgData name="Kate Foster" userId="9ca71337-3cff-4a57-a955-b4790510ae99" providerId="ADAL" clId="{1D115556-5F73-4BE7-B4C1-16C210C933BA}" dt="2019-03-07T13:52:03.619" v="1696"/>
          <ac:spMkLst>
            <pc:docMk/>
            <pc:sldMk cId="634173589" sldId="425"/>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21/03/2019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21/03/2019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using-abstract-nouns-year-3-noun-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a:latin typeface="Arial" panose="020B0604020202020204" pitchFamily="34" charset="0"/>
                  <a:cs typeface="Arial" panose="020B0604020202020204" pitchFamily="34" charset="0"/>
                </a:rPr>
                <a:t>© </a:t>
              </a:r>
              <a:r>
                <a:rPr lang="en-GB" sz="500" b="1">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82012"/>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4238" b="32532"/>
          <a:stretch/>
        </p:blipFill>
        <p:spPr>
          <a:xfrm>
            <a:off x="793488" y="782425"/>
            <a:ext cx="7557025" cy="2309567"/>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82012"/>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 – Using Abstract Nouns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US" sz="1200" b="1" dirty="0">
                <a:solidFill>
                  <a:schemeClr val="tx1"/>
                </a:solidFill>
                <a:latin typeface="Century Gothic" panose="020B0502020202020204" pitchFamily="34" charset="0"/>
              </a:rPr>
              <a:t>No formal objective. However, these words are taken from the Year 3/4 non-statutory spelling list and the focus is given to vocabulary of abstract concepts in line with the Spoken Language Guidance.</a:t>
            </a:r>
          </a:p>
          <a:p>
            <a:pPr marL="171450" indent="-171450" fontAlgn="base">
              <a:lnSpc>
                <a:spcPct val="100000"/>
              </a:lnSpc>
              <a:spcAft>
                <a:spcPts val="0"/>
              </a:spcAft>
              <a:buFont typeface="Arial" panose="020B0604020202020204" pitchFamily="34" charset="0"/>
              <a:buChar char="•"/>
            </a:pPr>
            <a:r>
              <a:rPr lang="en-GB" sz="1200" b="1" dirty="0">
                <a:solidFill>
                  <a:schemeClr val="tx1"/>
                </a:solidFill>
                <a:latin typeface="Century Gothic" panose="020B0502020202020204" pitchFamily="34" charset="0"/>
              </a:rPr>
              <a:t>Spell words from the word list – Years 3 and 4.</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8254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1 – Nouns – Using Abstract Nouns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Once children are able to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abstract nouns, they can begin to use them. In this step children will focus upon building their own sentences using abstract nouns. </a:t>
            </a:r>
          </a:p>
          <a:p>
            <a:pPr marL="171450" lvl="0" indent="-171450" fontAlgn="base">
              <a:buFont typeface="Arial" panose="020B0604020202020204" pitchFamily="34" charset="0"/>
              <a:buChar char="•"/>
            </a:pPr>
            <a:endParaRPr lang="en-US" sz="1200" b="1" dirty="0">
              <a:solidFill>
                <a:prstClr val="black"/>
              </a:solidFill>
              <a:latin typeface="Century Gothic" panose="020B0502020202020204" pitchFamily="34" charset="0"/>
            </a:endParaRPr>
          </a:p>
          <a:p>
            <a:pPr lvl="0" fontAlgn="base"/>
            <a:endParaRPr lang="en-US" sz="1200" b="1" i="1" dirty="0">
              <a:solidFill>
                <a:prstClr val="black"/>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Focused Questions</a:t>
            </a:r>
          </a:p>
          <a:p>
            <a:pPr marL="355600" lvl="0" indent="-188913" fontAlgn="base"/>
            <a:endParaRPr lang="en-US" sz="1200" b="1" dirty="0">
              <a:solidFill>
                <a:prstClr val="black"/>
              </a:solidFill>
              <a:latin typeface="Century Gothic" panose="020B0502020202020204" pitchFamily="34" charset="0"/>
            </a:endParaRPr>
          </a:p>
          <a:p>
            <a:pPr marL="225425" lvl="0" indent="-225425" fontAlgn="base">
              <a:buFont typeface="Arial" panose="020B0604020202020204" pitchFamily="34" charset="0"/>
              <a:buChar char="•"/>
            </a:pPr>
            <a:r>
              <a:rPr lang="en-US" sz="1200" b="1" dirty="0">
                <a:solidFill>
                  <a:prstClr val="black"/>
                </a:solidFill>
                <a:latin typeface="Century Gothic" panose="020B0502020202020204" pitchFamily="34" charset="0"/>
              </a:rPr>
              <a:t>Change this sentence to include an abstract noun.</a:t>
            </a:r>
          </a:p>
          <a:p>
            <a:pPr marL="225425" lvl="0" indent="-225425" fontAlgn="base">
              <a:buFont typeface="Arial" panose="020B0604020202020204" pitchFamily="34" charset="0"/>
              <a:buChar char="•"/>
            </a:pPr>
            <a:r>
              <a:rPr lang="en-US" sz="1200" b="1" dirty="0">
                <a:solidFill>
                  <a:prstClr val="black"/>
                </a:solidFill>
                <a:latin typeface="Century Gothic" panose="020B0502020202020204" pitchFamily="34" charset="0"/>
              </a:rPr>
              <a:t>Have you used an abstract noun? How do you know?</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Summer Block 1 – Nouns</a:t>
            </a:r>
          </a:p>
          <a:p>
            <a:pPr lvl="0" algn="ct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Using Abstract Nouns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by sorting the nouns.</a:t>
            </a: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8876A56C-D8B7-4600-A733-A355EB432D21}"/>
              </a:ext>
            </a:extLst>
          </p:cNvPr>
          <p:cNvGraphicFramePr>
            <a:graphicFrameLocks noGrp="1"/>
          </p:cNvGraphicFramePr>
          <p:nvPr>
            <p:extLst>
              <p:ext uri="{D42A27DB-BD31-4B8C-83A1-F6EECF244321}">
                <p14:modId xmlns:p14="http://schemas.microsoft.com/office/powerpoint/2010/main" val="3851374534"/>
              </p:ext>
            </p:extLst>
          </p:nvPr>
        </p:nvGraphicFramePr>
        <p:xfrm>
          <a:off x="1529334" y="1349078"/>
          <a:ext cx="6085332" cy="2828142"/>
        </p:xfrm>
        <a:graphic>
          <a:graphicData uri="http://schemas.openxmlformats.org/drawingml/2006/table">
            <a:tbl>
              <a:tblPr firstRow="1" bandRow="1">
                <a:tableStyleId>{5940675A-B579-460E-94D1-54222C63F5DA}</a:tableStyleId>
              </a:tblPr>
              <a:tblGrid>
                <a:gridCol w="3042666">
                  <a:extLst>
                    <a:ext uri="{9D8B030D-6E8A-4147-A177-3AD203B41FA5}">
                      <a16:colId xmlns:a16="http://schemas.microsoft.com/office/drawing/2014/main" val="4153487568"/>
                    </a:ext>
                  </a:extLst>
                </a:gridCol>
                <a:gridCol w="3042666">
                  <a:extLst>
                    <a:ext uri="{9D8B030D-6E8A-4147-A177-3AD203B41FA5}">
                      <a16:colId xmlns:a16="http://schemas.microsoft.com/office/drawing/2014/main" val="3528318512"/>
                    </a:ext>
                  </a:extLst>
                </a:gridCol>
              </a:tblGrid>
              <a:tr h="493588">
                <a:tc>
                  <a:txBody>
                    <a:bodyPr/>
                    <a:lstStyle/>
                    <a:p>
                      <a:pPr algn="ctr"/>
                      <a:r>
                        <a:rPr lang="en-GB" sz="2400" b="1" dirty="0">
                          <a:latin typeface="Century Gothic" panose="020B0502020202020204" pitchFamily="34" charset="0"/>
                        </a:rPr>
                        <a:t>Concrete nouns</a:t>
                      </a: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Abstract nouns</a:t>
                      </a: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8233078"/>
                  </a:ext>
                </a:extLst>
              </a:tr>
              <a:tr h="2334554">
                <a:tc>
                  <a:txBody>
                    <a:bodyPr/>
                    <a:lstStyle/>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400" b="1" dirty="0">
                        <a:latin typeface="Century Gothic" panose="020B0502020202020204" pitchFamily="34" charset="0"/>
                      </a:endParaRP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4317844"/>
                  </a:ext>
                </a:extLst>
              </a:tr>
            </a:tbl>
          </a:graphicData>
        </a:graphic>
      </p:graphicFrame>
      <p:grpSp>
        <p:nvGrpSpPr>
          <p:cNvPr id="2" name="Group 1">
            <a:extLst>
              <a:ext uri="{FF2B5EF4-FFF2-40B4-BE49-F238E27FC236}">
                <a16:creationId xmlns:a16="http://schemas.microsoft.com/office/drawing/2014/main" id="{5B4CD732-0FCA-4338-A132-B48CA9F7841D}"/>
              </a:ext>
            </a:extLst>
          </p:cNvPr>
          <p:cNvGrpSpPr/>
          <p:nvPr/>
        </p:nvGrpSpPr>
        <p:grpSpPr>
          <a:xfrm>
            <a:off x="2090679" y="4337324"/>
            <a:ext cx="4831814" cy="1526138"/>
            <a:chOff x="2177039" y="3666764"/>
            <a:chExt cx="4831814" cy="1526138"/>
          </a:xfrm>
        </p:grpSpPr>
        <p:sp>
          <p:nvSpPr>
            <p:cNvPr id="9" name="Rounded Rectangle 2">
              <a:extLst>
                <a:ext uri="{FF2B5EF4-FFF2-40B4-BE49-F238E27FC236}">
                  <a16:creationId xmlns:a16="http://schemas.microsoft.com/office/drawing/2014/main" id="{A4564781-2639-4E96-8379-215D5092484D}"/>
                </a:ext>
              </a:extLst>
            </p:cNvPr>
            <p:cNvSpPr/>
            <p:nvPr/>
          </p:nvSpPr>
          <p:spPr>
            <a:xfrm>
              <a:off x="2177039" y="3666764"/>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football</a:t>
              </a:r>
              <a:endParaRPr lang="en-US" sz="1600" dirty="0"/>
            </a:p>
          </p:txBody>
        </p:sp>
        <p:sp>
          <p:nvSpPr>
            <p:cNvPr id="10" name="Rounded Rectangle 6">
              <a:extLst>
                <a:ext uri="{FF2B5EF4-FFF2-40B4-BE49-F238E27FC236}">
                  <a16:creationId xmlns:a16="http://schemas.microsoft.com/office/drawing/2014/main" id="{E941E5DB-6CF8-4C87-B4B5-9B28DA2120AF}"/>
                </a:ext>
              </a:extLst>
            </p:cNvPr>
            <p:cNvSpPr/>
            <p:nvPr/>
          </p:nvSpPr>
          <p:spPr>
            <a:xfrm>
              <a:off x="3872946" y="3666764"/>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dream</a:t>
              </a:r>
              <a:endParaRPr lang="en-US" sz="1600" dirty="0"/>
            </a:p>
          </p:txBody>
        </p:sp>
        <p:sp>
          <p:nvSpPr>
            <p:cNvPr id="14" name="Rounded Rectangle 7">
              <a:extLst>
                <a:ext uri="{FF2B5EF4-FFF2-40B4-BE49-F238E27FC236}">
                  <a16:creationId xmlns:a16="http://schemas.microsoft.com/office/drawing/2014/main" id="{AFD2138D-7186-48D9-81EF-63AF9FDBE2F0}"/>
                </a:ext>
              </a:extLst>
            </p:cNvPr>
            <p:cNvSpPr/>
            <p:nvPr/>
          </p:nvSpPr>
          <p:spPr>
            <a:xfrm>
              <a:off x="5568853" y="3666764"/>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spoon</a:t>
              </a:r>
              <a:endParaRPr lang="en-US" sz="1600" dirty="0"/>
            </a:p>
          </p:txBody>
        </p:sp>
        <p:sp>
          <p:nvSpPr>
            <p:cNvPr id="15" name="Rounded Rectangle 8">
              <a:extLst>
                <a:ext uri="{FF2B5EF4-FFF2-40B4-BE49-F238E27FC236}">
                  <a16:creationId xmlns:a16="http://schemas.microsoft.com/office/drawing/2014/main" id="{D94DC664-5761-424F-8037-F0EF6F785348}"/>
                </a:ext>
              </a:extLst>
            </p:cNvPr>
            <p:cNvSpPr/>
            <p:nvPr/>
          </p:nvSpPr>
          <p:spPr>
            <a:xfrm>
              <a:off x="2177039" y="4249635"/>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today</a:t>
              </a:r>
              <a:endParaRPr lang="en-US" sz="1600" dirty="0"/>
            </a:p>
          </p:txBody>
        </p:sp>
        <p:sp>
          <p:nvSpPr>
            <p:cNvPr id="16" name="Rounded Rectangle 10">
              <a:extLst>
                <a:ext uri="{FF2B5EF4-FFF2-40B4-BE49-F238E27FC236}">
                  <a16:creationId xmlns:a16="http://schemas.microsoft.com/office/drawing/2014/main" id="{185D72E4-DE72-45E4-86B2-7E47DFF257FA}"/>
                </a:ext>
              </a:extLst>
            </p:cNvPr>
            <p:cNvSpPr/>
            <p:nvPr/>
          </p:nvSpPr>
          <p:spPr>
            <a:xfrm>
              <a:off x="3872946" y="4249635"/>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birthday</a:t>
              </a:r>
              <a:endParaRPr lang="en-US" sz="1600" dirty="0"/>
            </a:p>
          </p:txBody>
        </p:sp>
        <p:sp>
          <p:nvSpPr>
            <p:cNvPr id="17" name="Rounded Rectangle 11">
              <a:extLst>
                <a:ext uri="{FF2B5EF4-FFF2-40B4-BE49-F238E27FC236}">
                  <a16:creationId xmlns:a16="http://schemas.microsoft.com/office/drawing/2014/main" id="{9E253BCD-3AD3-4646-95C5-B5D80D552F37}"/>
                </a:ext>
              </a:extLst>
            </p:cNvPr>
            <p:cNvSpPr/>
            <p:nvPr/>
          </p:nvSpPr>
          <p:spPr>
            <a:xfrm>
              <a:off x="5568853" y="4249635"/>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rabbit</a:t>
              </a:r>
              <a:endParaRPr lang="en-US" sz="1600" dirty="0"/>
            </a:p>
          </p:txBody>
        </p:sp>
        <p:sp>
          <p:nvSpPr>
            <p:cNvPr id="18" name="Rounded Rectangle 12">
              <a:extLst>
                <a:ext uri="{FF2B5EF4-FFF2-40B4-BE49-F238E27FC236}">
                  <a16:creationId xmlns:a16="http://schemas.microsoft.com/office/drawing/2014/main" id="{1B0F0E61-AC95-42AA-92A6-C5DBAE521E03}"/>
                </a:ext>
              </a:extLst>
            </p:cNvPr>
            <p:cNvSpPr/>
            <p:nvPr/>
          </p:nvSpPr>
          <p:spPr>
            <a:xfrm>
              <a:off x="2177039" y="4832902"/>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lIns="36000" rIns="36000" rtlCol="0" anchor="ctr"/>
            <a:lstStyle/>
            <a:p>
              <a:pPr algn="ctr"/>
              <a:r>
                <a:rPr lang="en-GB" sz="1600" b="1" dirty="0">
                  <a:latin typeface="Century Gothic" panose="020B0502020202020204" pitchFamily="34" charset="0"/>
                </a:rPr>
                <a:t>happiness</a:t>
              </a:r>
              <a:endParaRPr lang="en-US" sz="1600" dirty="0"/>
            </a:p>
          </p:txBody>
        </p:sp>
        <p:sp>
          <p:nvSpPr>
            <p:cNvPr id="20" name="Rounded Rectangle 13">
              <a:extLst>
                <a:ext uri="{FF2B5EF4-FFF2-40B4-BE49-F238E27FC236}">
                  <a16:creationId xmlns:a16="http://schemas.microsoft.com/office/drawing/2014/main" id="{9DF53610-BACA-431B-A43A-A0EF74235C5E}"/>
                </a:ext>
              </a:extLst>
            </p:cNvPr>
            <p:cNvSpPr/>
            <p:nvPr/>
          </p:nvSpPr>
          <p:spPr>
            <a:xfrm>
              <a:off x="3872946" y="4832902"/>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pancake</a:t>
              </a:r>
              <a:endParaRPr lang="en-US" sz="1600" dirty="0"/>
            </a:p>
          </p:txBody>
        </p:sp>
        <p:sp>
          <p:nvSpPr>
            <p:cNvPr id="21" name="Rounded Rectangle 14">
              <a:extLst>
                <a:ext uri="{FF2B5EF4-FFF2-40B4-BE49-F238E27FC236}">
                  <a16:creationId xmlns:a16="http://schemas.microsoft.com/office/drawing/2014/main" id="{A586D64E-2C63-4301-9CB7-F8F6533675F1}"/>
                </a:ext>
              </a:extLst>
            </p:cNvPr>
            <p:cNvSpPr/>
            <p:nvPr/>
          </p:nvSpPr>
          <p:spPr>
            <a:xfrm>
              <a:off x="5568853" y="4832902"/>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clown</a:t>
              </a:r>
              <a:endParaRPr lang="en-US" sz="1600" dirty="0"/>
            </a:p>
          </p:txBody>
        </p:sp>
      </p:gr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1853"/>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by sorting the nouns.</a:t>
            </a: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8876A56C-D8B7-4600-A733-A355EB432D21}"/>
              </a:ext>
            </a:extLst>
          </p:cNvPr>
          <p:cNvGraphicFramePr>
            <a:graphicFrameLocks noGrp="1"/>
          </p:cNvGraphicFramePr>
          <p:nvPr>
            <p:extLst>
              <p:ext uri="{D42A27DB-BD31-4B8C-83A1-F6EECF244321}">
                <p14:modId xmlns:p14="http://schemas.microsoft.com/office/powerpoint/2010/main" val="286243472"/>
              </p:ext>
            </p:extLst>
          </p:nvPr>
        </p:nvGraphicFramePr>
        <p:xfrm>
          <a:off x="1529334" y="1349078"/>
          <a:ext cx="6085332" cy="2828142"/>
        </p:xfrm>
        <a:graphic>
          <a:graphicData uri="http://schemas.openxmlformats.org/drawingml/2006/table">
            <a:tbl>
              <a:tblPr firstRow="1" bandRow="1">
                <a:tableStyleId>{5940675A-B579-460E-94D1-54222C63F5DA}</a:tableStyleId>
              </a:tblPr>
              <a:tblGrid>
                <a:gridCol w="3042666">
                  <a:extLst>
                    <a:ext uri="{9D8B030D-6E8A-4147-A177-3AD203B41FA5}">
                      <a16:colId xmlns:a16="http://schemas.microsoft.com/office/drawing/2014/main" val="4153487568"/>
                    </a:ext>
                  </a:extLst>
                </a:gridCol>
                <a:gridCol w="3042666">
                  <a:extLst>
                    <a:ext uri="{9D8B030D-6E8A-4147-A177-3AD203B41FA5}">
                      <a16:colId xmlns:a16="http://schemas.microsoft.com/office/drawing/2014/main" val="3528318512"/>
                    </a:ext>
                  </a:extLst>
                </a:gridCol>
              </a:tblGrid>
              <a:tr h="493588">
                <a:tc>
                  <a:txBody>
                    <a:bodyPr/>
                    <a:lstStyle/>
                    <a:p>
                      <a:pPr algn="ctr"/>
                      <a:r>
                        <a:rPr lang="en-GB" sz="2400" b="1" dirty="0">
                          <a:latin typeface="Century Gothic" panose="020B0502020202020204" pitchFamily="34" charset="0"/>
                        </a:rPr>
                        <a:t>Concrete nouns</a:t>
                      </a: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Abstract nouns</a:t>
                      </a: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8233078"/>
                  </a:ext>
                </a:extLst>
              </a:tr>
              <a:tr h="2334554">
                <a:tc>
                  <a:txBody>
                    <a:bodyPr/>
                    <a:lstStyle/>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p>
                      <a:endParaRPr lang="en-GB" sz="2400" b="1" dirty="0">
                        <a:latin typeface="Century Gothic" panose="020B0502020202020204" pitchFamily="34" charset="0"/>
                      </a:endParaRP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400" b="1" dirty="0">
                        <a:latin typeface="Century Gothic" panose="020B0502020202020204" pitchFamily="34" charset="0"/>
                      </a:endParaRPr>
                    </a:p>
                  </a:txBody>
                  <a:tcPr marL="121706" marR="121706" marT="60853" marB="608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4317844"/>
                  </a:ext>
                </a:extLst>
              </a:tr>
            </a:tbl>
          </a:graphicData>
        </a:graphic>
      </p:graphicFrame>
      <p:grpSp>
        <p:nvGrpSpPr>
          <p:cNvPr id="2" name="Group 1">
            <a:extLst>
              <a:ext uri="{FF2B5EF4-FFF2-40B4-BE49-F238E27FC236}">
                <a16:creationId xmlns:a16="http://schemas.microsoft.com/office/drawing/2014/main" id="{5B4CD732-0FCA-4338-A132-B48CA9F7841D}"/>
              </a:ext>
            </a:extLst>
          </p:cNvPr>
          <p:cNvGrpSpPr/>
          <p:nvPr/>
        </p:nvGrpSpPr>
        <p:grpSpPr>
          <a:xfrm>
            <a:off x="2433933" y="1895426"/>
            <a:ext cx="4449083" cy="2173467"/>
            <a:chOff x="2520293" y="1224866"/>
            <a:chExt cx="4449083" cy="2173467"/>
          </a:xfrm>
        </p:grpSpPr>
        <p:sp>
          <p:nvSpPr>
            <p:cNvPr id="9" name="Rounded Rectangle 2">
              <a:extLst>
                <a:ext uri="{FF2B5EF4-FFF2-40B4-BE49-F238E27FC236}">
                  <a16:creationId xmlns:a16="http://schemas.microsoft.com/office/drawing/2014/main" id="{A4564781-2639-4E96-8379-215D5092484D}"/>
                </a:ext>
              </a:extLst>
            </p:cNvPr>
            <p:cNvSpPr/>
            <p:nvPr/>
          </p:nvSpPr>
          <p:spPr>
            <a:xfrm>
              <a:off x="2525117" y="1224866"/>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football</a:t>
              </a:r>
              <a:endParaRPr lang="en-US" sz="1600" dirty="0">
                <a:solidFill>
                  <a:srgbClr val="FF0000"/>
                </a:solidFill>
              </a:endParaRPr>
            </a:p>
          </p:txBody>
        </p:sp>
        <p:sp>
          <p:nvSpPr>
            <p:cNvPr id="10" name="Rounded Rectangle 6">
              <a:extLst>
                <a:ext uri="{FF2B5EF4-FFF2-40B4-BE49-F238E27FC236}">
                  <a16:creationId xmlns:a16="http://schemas.microsoft.com/office/drawing/2014/main" id="{E941E5DB-6CF8-4C87-B4B5-9B28DA2120AF}"/>
                </a:ext>
              </a:extLst>
            </p:cNvPr>
            <p:cNvSpPr/>
            <p:nvPr/>
          </p:nvSpPr>
          <p:spPr>
            <a:xfrm>
              <a:off x="5529376" y="1267579"/>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dream</a:t>
              </a:r>
              <a:endParaRPr lang="en-US" sz="1600" dirty="0">
                <a:solidFill>
                  <a:srgbClr val="FF0000"/>
                </a:solidFill>
              </a:endParaRPr>
            </a:p>
          </p:txBody>
        </p:sp>
        <p:sp>
          <p:nvSpPr>
            <p:cNvPr id="14" name="Rounded Rectangle 7">
              <a:extLst>
                <a:ext uri="{FF2B5EF4-FFF2-40B4-BE49-F238E27FC236}">
                  <a16:creationId xmlns:a16="http://schemas.microsoft.com/office/drawing/2014/main" id="{AFD2138D-7186-48D9-81EF-63AF9FDBE2F0}"/>
                </a:ext>
              </a:extLst>
            </p:cNvPr>
            <p:cNvSpPr/>
            <p:nvPr/>
          </p:nvSpPr>
          <p:spPr>
            <a:xfrm>
              <a:off x="2520293" y="1677186"/>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spoon</a:t>
              </a:r>
              <a:endParaRPr lang="en-US" sz="1600" dirty="0">
                <a:solidFill>
                  <a:srgbClr val="FF0000"/>
                </a:solidFill>
              </a:endParaRPr>
            </a:p>
          </p:txBody>
        </p:sp>
        <p:sp>
          <p:nvSpPr>
            <p:cNvPr id="15" name="Rounded Rectangle 8">
              <a:extLst>
                <a:ext uri="{FF2B5EF4-FFF2-40B4-BE49-F238E27FC236}">
                  <a16:creationId xmlns:a16="http://schemas.microsoft.com/office/drawing/2014/main" id="{D94DC664-5761-424F-8037-F0EF6F785348}"/>
                </a:ext>
              </a:extLst>
            </p:cNvPr>
            <p:cNvSpPr/>
            <p:nvPr/>
          </p:nvSpPr>
          <p:spPr>
            <a:xfrm>
              <a:off x="5528913" y="1850337"/>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today</a:t>
              </a:r>
              <a:endParaRPr lang="en-US" sz="1600" dirty="0">
                <a:solidFill>
                  <a:srgbClr val="FF0000"/>
                </a:solidFill>
              </a:endParaRPr>
            </a:p>
          </p:txBody>
        </p:sp>
        <p:sp>
          <p:nvSpPr>
            <p:cNvPr id="16" name="Rounded Rectangle 10">
              <a:extLst>
                <a:ext uri="{FF2B5EF4-FFF2-40B4-BE49-F238E27FC236}">
                  <a16:creationId xmlns:a16="http://schemas.microsoft.com/office/drawing/2014/main" id="{185D72E4-DE72-45E4-86B2-7E47DFF257FA}"/>
                </a:ext>
              </a:extLst>
            </p:cNvPr>
            <p:cNvSpPr/>
            <p:nvPr/>
          </p:nvSpPr>
          <p:spPr>
            <a:xfrm>
              <a:off x="5527962" y="2414449"/>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birthday</a:t>
              </a:r>
              <a:endParaRPr lang="en-US" sz="1600" dirty="0">
                <a:solidFill>
                  <a:srgbClr val="FF0000"/>
                </a:solidFill>
              </a:endParaRPr>
            </a:p>
          </p:txBody>
        </p:sp>
        <p:sp>
          <p:nvSpPr>
            <p:cNvPr id="17" name="Rounded Rectangle 11">
              <a:extLst>
                <a:ext uri="{FF2B5EF4-FFF2-40B4-BE49-F238E27FC236}">
                  <a16:creationId xmlns:a16="http://schemas.microsoft.com/office/drawing/2014/main" id="{9E253BCD-3AD3-4646-95C5-B5D80D552F37}"/>
                </a:ext>
              </a:extLst>
            </p:cNvPr>
            <p:cNvSpPr/>
            <p:nvPr/>
          </p:nvSpPr>
          <p:spPr>
            <a:xfrm>
              <a:off x="2521942" y="2134881"/>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rabbit</a:t>
              </a:r>
              <a:endParaRPr lang="en-US" sz="1600" dirty="0">
                <a:solidFill>
                  <a:srgbClr val="FF0000"/>
                </a:solidFill>
              </a:endParaRPr>
            </a:p>
          </p:txBody>
        </p:sp>
        <p:sp>
          <p:nvSpPr>
            <p:cNvPr id="18" name="Rounded Rectangle 12">
              <a:extLst>
                <a:ext uri="{FF2B5EF4-FFF2-40B4-BE49-F238E27FC236}">
                  <a16:creationId xmlns:a16="http://schemas.microsoft.com/office/drawing/2014/main" id="{1B0F0E61-AC95-42AA-92A6-C5DBAE521E03}"/>
                </a:ext>
              </a:extLst>
            </p:cNvPr>
            <p:cNvSpPr/>
            <p:nvPr/>
          </p:nvSpPr>
          <p:spPr>
            <a:xfrm>
              <a:off x="5528913" y="2994125"/>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lIns="36000" rIns="36000" rtlCol="0" anchor="ctr"/>
            <a:lstStyle/>
            <a:p>
              <a:pPr algn="ctr"/>
              <a:r>
                <a:rPr lang="en-GB" sz="1600" b="1" dirty="0">
                  <a:solidFill>
                    <a:srgbClr val="FF0000"/>
                  </a:solidFill>
                  <a:latin typeface="Century Gothic" panose="020B0502020202020204" pitchFamily="34" charset="0"/>
                </a:rPr>
                <a:t>happiness</a:t>
              </a:r>
              <a:endParaRPr lang="en-US" sz="1600" dirty="0">
                <a:solidFill>
                  <a:srgbClr val="FF0000"/>
                </a:solidFill>
              </a:endParaRPr>
            </a:p>
          </p:txBody>
        </p:sp>
        <p:sp>
          <p:nvSpPr>
            <p:cNvPr id="20" name="Rounded Rectangle 13">
              <a:extLst>
                <a:ext uri="{FF2B5EF4-FFF2-40B4-BE49-F238E27FC236}">
                  <a16:creationId xmlns:a16="http://schemas.microsoft.com/office/drawing/2014/main" id="{9DF53610-BACA-431B-A43A-A0EF74235C5E}"/>
                </a:ext>
              </a:extLst>
            </p:cNvPr>
            <p:cNvSpPr/>
            <p:nvPr/>
          </p:nvSpPr>
          <p:spPr>
            <a:xfrm>
              <a:off x="2520293" y="2601041"/>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pancake</a:t>
              </a:r>
              <a:endParaRPr lang="en-US" sz="1600" dirty="0">
                <a:solidFill>
                  <a:srgbClr val="FF0000"/>
                </a:solidFill>
              </a:endParaRPr>
            </a:p>
          </p:txBody>
        </p:sp>
        <p:sp>
          <p:nvSpPr>
            <p:cNvPr id="21" name="Rounded Rectangle 14">
              <a:extLst>
                <a:ext uri="{FF2B5EF4-FFF2-40B4-BE49-F238E27FC236}">
                  <a16:creationId xmlns:a16="http://schemas.microsoft.com/office/drawing/2014/main" id="{A586D64E-2C63-4301-9CB7-F8F6533675F1}"/>
                </a:ext>
              </a:extLst>
            </p:cNvPr>
            <p:cNvSpPr/>
            <p:nvPr/>
          </p:nvSpPr>
          <p:spPr>
            <a:xfrm>
              <a:off x="2525117" y="3038333"/>
              <a:ext cx="1440000" cy="360000"/>
            </a:xfrm>
            <a:prstGeom prst="roundRect">
              <a:avLst/>
            </a:prstGeom>
            <a:solidFill>
              <a:schemeClr val="bg1"/>
            </a:solidFill>
            <a:ln w="28575">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solidFill>
                    <a:srgbClr val="FF0000"/>
                  </a:solidFill>
                  <a:latin typeface="Century Gothic" panose="020B0502020202020204" pitchFamily="34" charset="0"/>
                </a:rPr>
                <a:t>clown</a:t>
              </a:r>
              <a:endParaRPr lang="en-US" sz="1600" dirty="0">
                <a:solidFill>
                  <a:srgbClr val="FF0000"/>
                </a:solidFill>
              </a:endParaRPr>
            </a:p>
          </p:txBody>
        </p:sp>
      </p:grpSp>
    </p:spTree>
    <p:extLst>
      <p:ext uri="{BB962C8B-B14F-4D97-AF65-F5344CB8AC3E}">
        <p14:creationId xmlns:p14="http://schemas.microsoft.com/office/powerpoint/2010/main" val="2913383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abstract noun would make sense in the sentence below?</a:t>
            </a: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r>
              <a:rPr lang="en-GB" sz="2600" b="1" dirty="0">
                <a:solidFill>
                  <a:schemeClr val="tx1"/>
                </a:solidFill>
                <a:latin typeface="Century Gothic" panose="020B0502020202020204" pitchFamily="34" charset="0"/>
              </a:rPr>
              <a:t>The pupil was filled with ______________ when she saw the clear night sky full of stars.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0346E72A-4B69-4D93-B329-C3AE22A45AB1}"/>
              </a:ext>
            </a:extLst>
          </p:cNvPr>
          <p:cNvGrpSpPr/>
          <p:nvPr/>
        </p:nvGrpSpPr>
        <p:grpSpPr>
          <a:xfrm>
            <a:off x="694603" y="3807652"/>
            <a:ext cx="7754795" cy="844975"/>
            <a:chOff x="2615103" y="4082060"/>
            <a:chExt cx="2989809" cy="296158"/>
          </a:xfrm>
        </p:grpSpPr>
        <p:sp>
          <p:nvSpPr>
            <p:cNvPr id="6" name="Rounded Rectangle 4">
              <a:extLst>
                <a:ext uri="{FF2B5EF4-FFF2-40B4-BE49-F238E27FC236}">
                  <a16:creationId xmlns:a16="http://schemas.microsoft.com/office/drawing/2014/main" id="{25ABB86F-F9E2-44E0-B736-AFA679C2F56B}"/>
                </a:ext>
              </a:extLst>
            </p:cNvPr>
            <p:cNvSpPr/>
            <p:nvPr/>
          </p:nvSpPr>
          <p:spPr>
            <a:xfrm>
              <a:off x="2615103" y="4082061"/>
              <a:ext cx="853016" cy="296157"/>
            </a:xfrm>
            <a:prstGeom prst="roundRect">
              <a:avLst/>
            </a:prstGeom>
            <a:solidFill>
              <a:schemeClr val="bg1"/>
            </a:solidFill>
            <a:ln w="1905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latin typeface="Century Gothic" panose="020B0502020202020204" pitchFamily="34" charset="0"/>
                </a:rPr>
                <a:t>cold</a:t>
              </a:r>
            </a:p>
          </p:txBody>
        </p:sp>
        <p:sp>
          <p:nvSpPr>
            <p:cNvPr id="7" name="Rounded Rectangle 37">
              <a:extLst>
                <a:ext uri="{FF2B5EF4-FFF2-40B4-BE49-F238E27FC236}">
                  <a16:creationId xmlns:a16="http://schemas.microsoft.com/office/drawing/2014/main" id="{F210A272-9CBC-4064-AEAD-A78D7D6B0C80}"/>
                </a:ext>
              </a:extLst>
            </p:cNvPr>
            <p:cNvSpPr/>
            <p:nvPr/>
          </p:nvSpPr>
          <p:spPr>
            <a:xfrm>
              <a:off x="3632223" y="4082060"/>
              <a:ext cx="938318" cy="296157"/>
            </a:xfrm>
            <a:prstGeom prst="roundRect">
              <a:avLst/>
            </a:prstGeom>
            <a:solidFill>
              <a:schemeClr val="bg1"/>
            </a:solidFill>
            <a:ln w="1905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latin typeface="Century Gothic" panose="020B0502020202020204" pitchFamily="34" charset="0"/>
                </a:rPr>
                <a:t>evening</a:t>
              </a:r>
            </a:p>
          </p:txBody>
        </p:sp>
        <p:sp>
          <p:nvSpPr>
            <p:cNvPr id="8" name="Rounded Rectangle 38">
              <a:extLst>
                <a:ext uri="{FF2B5EF4-FFF2-40B4-BE49-F238E27FC236}">
                  <a16:creationId xmlns:a16="http://schemas.microsoft.com/office/drawing/2014/main" id="{FAA584CE-E4B6-45CE-8CB9-B25497FD62AC}"/>
                </a:ext>
              </a:extLst>
            </p:cNvPr>
            <p:cNvSpPr/>
            <p:nvPr/>
          </p:nvSpPr>
          <p:spPr>
            <a:xfrm>
              <a:off x="4666594" y="4082060"/>
              <a:ext cx="938318" cy="296157"/>
            </a:xfrm>
            <a:prstGeom prst="roundRect">
              <a:avLst/>
            </a:prstGeom>
            <a:solidFill>
              <a:schemeClr val="bg1"/>
            </a:solidFill>
            <a:ln w="1905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latin typeface="Century Gothic" panose="020B0502020202020204" pitchFamily="34" charset="0"/>
                </a:rPr>
                <a:t>wonder</a:t>
              </a:r>
            </a:p>
          </p:txBody>
        </p:sp>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Which abstract noun would make sense in the sentence below?</a:t>
            </a: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r>
              <a:rPr lang="en-GB" sz="2600" b="1" dirty="0">
                <a:solidFill>
                  <a:schemeClr val="tx1"/>
                </a:solidFill>
                <a:latin typeface="Century Gothic" panose="020B0502020202020204" pitchFamily="34" charset="0"/>
              </a:rPr>
              <a:t>The pupil was filled with ______________ when she saw the clear night sky full of stars.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0346E72A-4B69-4D93-B329-C3AE22A45AB1}"/>
              </a:ext>
            </a:extLst>
          </p:cNvPr>
          <p:cNvGrpSpPr/>
          <p:nvPr/>
        </p:nvGrpSpPr>
        <p:grpSpPr>
          <a:xfrm>
            <a:off x="694603" y="3807652"/>
            <a:ext cx="7754795" cy="844975"/>
            <a:chOff x="2615103" y="4082060"/>
            <a:chExt cx="2989809" cy="296158"/>
          </a:xfrm>
        </p:grpSpPr>
        <p:sp>
          <p:nvSpPr>
            <p:cNvPr id="6" name="Rounded Rectangle 4">
              <a:extLst>
                <a:ext uri="{FF2B5EF4-FFF2-40B4-BE49-F238E27FC236}">
                  <a16:creationId xmlns:a16="http://schemas.microsoft.com/office/drawing/2014/main" id="{25ABB86F-F9E2-44E0-B736-AFA679C2F56B}"/>
                </a:ext>
              </a:extLst>
            </p:cNvPr>
            <p:cNvSpPr/>
            <p:nvPr/>
          </p:nvSpPr>
          <p:spPr>
            <a:xfrm>
              <a:off x="2615103" y="4082061"/>
              <a:ext cx="853016" cy="296157"/>
            </a:xfrm>
            <a:prstGeom prst="roundRect">
              <a:avLst/>
            </a:prstGeom>
            <a:solidFill>
              <a:schemeClr val="bg1"/>
            </a:solidFill>
            <a:ln w="1905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solidFill>
                    <a:schemeClr val="bg2">
                      <a:lumMod val="50000"/>
                    </a:schemeClr>
                  </a:solidFill>
                  <a:latin typeface="Century Gothic" panose="020B0502020202020204" pitchFamily="34" charset="0"/>
                </a:rPr>
                <a:t>cold</a:t>
              </a:r>
            </a:p>
          </p:txBody>
        </p:sp>
        <p:sp>
          <p:nvSpPr>
            <p:cNvPr id="7" name="Rounded Rectangle 37">
              <a:extLst>
                <a:ext uri="{FF2B5EF4-FFF2-40B4-BE49-F238E27FC236}">
                  <a16:creationId xmlns:a16="http://schemas.microsoft.com/office/drawing/2014/main" id="{F210A272-9CBC-4064-AEAD-A78D7D6B0C80}"/>
                </a:ext>
              </a:extLst>
            </p:cNvPr>
            <p:cNvSpPr/>
            <p:nvPr/>
          </p:nvSpPr>
          <p:spPr>
            <a:xfrm>
              <a:off x="3632223" y="4082060"/>
              <a:ext cx="938318" cy="296157"/>
            </a:xfrm>
            <a:prstGeom prst="roundRect">
              <a:avLst/>
            </a:prstGeom>
            <a:solidFill>
              <a:schemeClr val="bg1"/>
            </a:solidFill>
            <a:ln w="1905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solidFill>
                    <a:schemeClr val="bg2">
                      <a:lumMod val="50000"/>
                    </a:schemeClr>
                  </a:solidFill>
                  <a:latin typeface="Century Gothic" panose="020B0502020202020204" pitchFamily="34" charset="0"/>
                </a:rPr>
                <a:t>evening</a:t>
              </a:r>
            </a:p>
          </p:txBody>
        </p:sp>
        <p:sp>
          <p:nvSpPr>
            <p:cNvPr id="8" name="Rounded Rectangle 38">
              <a:extLst>
                <a:ext uri="{FF2B5EF4-FFF2-40B4-BE49-F238E27FC236}">
                  <a16:creationId xmlns:a16="http://schemas.microsoft.com/office/drawing/2014/main" id="{FAA584CE-E4B6-45CE-8CB9-B25497FD62AC}"/>
                </a:ext>
              </a:extLst>
            </p:cNvPr>
            <p:cNvSpPr/>
            <p:nvPr/>
          </p:nvSpPr>
          <p:spPr>
            <a:xfrm>
              <a:off x="4666594" y="4082060"/>
              <a:ext cx="938318" cy="296157"/>
            </a:xfrm>
            <a:prstGeom prst="roundRect">
              <a:avLst/>
            </a:prstGeom>
            <a:solidFill>
              <a:schemeClr val="bg1"/>
            </a:solidFill>
            <a:ln w="19050">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600" b="1" dirty="0">
                  <a:solidFill>
                    <a:srgbClr val="FF0000"/>
                  </a:solidFill>
                  <a:latin typeface="Century Gothic" panose="020B0502020202020204" pitchFamily="34" charset="0"/>
                </a:rPr>
                <a:t>wonder</a:t>
              </a:r>
            </a:p>
          </p:txBody>
        </p:sp>
      </p:grpSp>
      <p:sp>
        <p:nvSpPr>
          <p:cNvPr id="3" name="TextBox 2">
            <a:extLst>
              <a:ext uri="{FF2B5EF4-FFF2-40B4-BE49-F238E27FC236}">
                <a16:creationId xmlns:a16="http://schemas.microsoft.com/office/drawing/2014/main" id="{DC6927D8-E2DA-43F6-BDD6-ECE54497874E}"/>
              </a:ext>
            </a:extLst>
          </p:cNvPr>
          <p:cNvSpPr txBox="1"/>
          <p:nvPr/>
        </p:nvSpPr>
        <p:spPr>
          <a:xfrm>
            <a:off x="4250052" y="2205734"/>
            <a:ext cx="2214880" cy="492443"/>
          </a:xfrm>
          <a:prstGeom prst="rect">
            <a:avLst/>
          </a:prstGeom>
          <a:noFill/>
        </p:spPr>
        <p:txBody>
          <a:bodyPr wrap="square" rtlCol="0" anchor="ctr">
            <a:spAutoFit/>
          </a:bodyPr>
          <a:lstStyle/>
          <a:p>
            <a:pPr algn="ctr"/>
            <a:r>
              <a:rPr lang="en-GB" sz="2600" b="1" dirty="0">
                <a:solidFill>
                  <a:srgbClr val="FF0000"/>
                </a:solidFill>
                <a:latin typeface="Century Gothic" panose="020B0502020202020204" pitchFamily="34" charset="0"/>
              </a:rPr>
              <a:t>wonder</a:t>
            </a:r>
          </a:p>
        </p:txBody>
      </p:sp>
    </p:spTree>
    <p:extLst>
      <p:ext uri="{BB962C8B-B14F-4D97-AF65-F5344CB8AC3E}">
        <p14:creationId xmlns:p14="http://schemas.microsoft.com/office/powerpoint/2010/main" val="3651466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using an abstract noun.</a:t>
            </a: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pPr>
              <a:lnSpc>
                <a:spcPct val="150000"/>
              </a:lnSpc>
            </a:pPr>
            <a:r>
              <a:rPr lang="en-GB" sz="2600" b="1" dirty="0">
                <a:solidFill>
                  <a:schemeClr val="tx1"/>
                </a:solidFill>
                <a:latin typeface="Century Gothic" panose="020B0502020202020204" pitchFamily="34" charset="0"/>
              </a:rPr>
              <a:t>I felt a lot of _________________</a:t>
            </a:r>
            <a:r>
              <a:rPr lang="en-GB" sz="2600" b="1" spc="-300" dirty="0">
                <a:solidFill>
                  <a:schemeClr val="tx1"/>
                </a:solidFill>
                <a:latin typeface="Century Gothic" panose="020B0502020202020204" pitchFamily="34" charset="0"/>
              </a:rPr>
              <a:t>  </a:t>
            </a:r>
            <a:r>
              <a:rPr lang="en-GB" sz="2600" b="1" dirty="0">
                <a:solidFill>
                  <a:schemeClr val="tx1"/>
                </a:solidFill>
                <a:latin typeface="Century Gothic" panose="020B0502020202020204" pitchFamily="34" charset="0"/>
              </a:rPr>
              <a:t>toward the elderly man whose dog was ill. </a:t>
            </a: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69853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using an abstract noun.</a:t>
            </a: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r>
              <a:rPr lang="en-GB" sz="1600" b="1" dirty="0">
                <a:solidFill>
                  <a:srgbClr val="FF0000"/>
                </a:solidFill>
                <a:latin typeface="Century Gothic" panose="020B0502020202020204" pitchFamily="34" charset="0"/>
              </a:rPr>
              <a:t>Example answer:</a:t>
            </a:r>
          </a:p>
          <a:p>
            <a:pPr>
              <a:lnSpc>
                <a:spcPct val="150000"/>
              </a:lnSpc>
            </a:pPr>
            <a:r>
              <a:rPr lang="en-GB" sz="2600" b="1" dirty="0">
                <a:solidFill>
                  <a:schemeClr val="tx1"/>
                </a:solidFill>
                <a:latin typeface="Century Gothic" panose="020B0502020202020204" pitchFamily="34" charset="0"/>
              </a:rPr>
              <a:t>I felt a lot of _________________</a:t>
            </a:r>
            <a:r>
              <a:rPr lang="en-GB" sz="2600" b="1" spc="-300" dirty="0">
                <a:solidFill>
                  <a:schemeClr val="tx1"/>
                </a:solidFill>
                <a:latin typeface="Century Gothic" panose="020B0502020202020204" pitchFamily="34" charset="0"/>
              </a:rPr>
              <a:t>  </a:t>
            </a:r>
            <a:r>
              <a:rPr lang="en-GB" sz="2600" b="1" dirty="0">
                <a:solidFill>
                  <a:schemeClr val="tx1"/>
                </a:solidFill>
                <a:latin typeface="Century Gothic" panose="020B0502020202020204" pitchFamily="34" charset="0"/>
              </a:rPr>
              <a:t>toward the elderly man whose dog was ill. </a:t>
            </a: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TextBox 5">
            <a:extLst>
              <a:ext uri="{FF2B5EF4-FFF2-40B4-BE49-F238E27FC236}">
                <a16:creationId xmlns:a16="http://schemas.microsoft.com/office/drawing/2014/main" id="{1B2C921B-7D28-4EFB-BA57-D5ED82BE9143}"/>
              </a:ext>
            </a:extLst>
          </p:cNvPr>
          <p:cNvSpPr txBox="1"/>
          <p:nvPr/>
        </p:nvSpPr>
        <p:spPr>
          <a:xfrm>
            <a:off x="2634317" y="2204673"/>
            <a:ext cx="2214880" cy="492443"/>
          </a:xfrm>
          <a:prstGeom prst="rect">
            <a:avLst/>
          </a:prstGeom>
          <a:noFill/>
        </p:spPr>
        <p:txBody>
          <a:bodyPr wrap="square" rtlCol="0" anchor="ctr">
            <a:spAutoFit/>
          </a:bodyPr>
          <a:lstStyle/>
          <a:p>
            <a:pPr algn="ctr"/>
            <a:r>
              <a:rPr lang="en-GB" sz="2600" b="1" dirty="0">
                <a:solidFill>
                  <a:srgbClr val="FF0000"/>
                </a:solidFill>
                <a:latin typeface="Century Gothic" panose="020B0502020202020204" pitchFamily="34" charset="0"/>
              </a:rPr>
              <a:t>sympathy</a:t>
            </a:r>
          </a:p>
        </p:txBody>
      </p:sp>
    </p:spTree>
    <p:extLst>
      <p:ext uri="{BB962C8B-B14F-4D97-AF65-F5344CB8AC3E}">
        <p14:creationId xmlns:p14="http://schemas.microsoft.com/office/powerpoint/2010/main" val="2489010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Change one concrete noun and one abstract noun in the sentence below to change the meaning.</a:t>
            </a: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How did the doctor keep up her level of dedication?</a:t>
            </a: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pPr lvl="0" defTabSz="685800">
              <a:defRPr/>
            </a:pPr>
            <a:r>
              <a:rPr lang="en-GB" sz="2600" b="1" dirty="0">
                <a:solidFill>
                  <a:srgbClr val="FF0000"/>
                </a:solidFill>
                <a:latin typeface="Century Gothic" panose="020B0502020202020204" pitchFamily="34" charset="0"/>
              </a:rPr>
              <a:t>  </a:t>
            </a:r>
          </a:p>
          <a:p>
            <a:pPr>
              <a:lnSpc>
                <a:spcPct val="150000"/>
              </a:lnSpc>
            </a:pPr>
            <a:endParaRPr lang="en-GB" sz="2600" b="1"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3944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Change one concrete noun and one abstract noun in the sentence below to change the meaning.</a:t>
            </a: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endParaRPr lang="en-GB" sz="1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How did the doctor keep up her level of dedication?</a:t>
            </a: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pPr lvl="0" defTabSz="685800">
              <a:defRPr/>
            </a:pPr>
            <a:endParaRPr lang="en-GB" sz="16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Example answer: How did the </a:t>
            </a:r>
            <a:r>
              <a:rPr lang="en-GB" sz="2000" b="1" u="sng" dirty="0">
                <a:solidFill>
                  <a:srgbClr val="FF0000"/>
                </a:solidFill>
                <a:latin typeface="Century Gothic" panose="020B0502020202020204" pitchFamily="34" charset="0"/>
              </a:rPr>
              <a:t>teacher</a:t>
            </a:r>
            <a:r>
              <a:rPr lang="en-GB" sz="2000" b="1" dirty="0">
                <a:solidFill>
                  <a:srgbClr val="FF0000"/>
                </a:solidFill>
                <a:latin typeface="Century Gothic" panose="020B0502020202020204" pitchFamily="34" charset="0"/>
              </a:rPr>
              <a:t> keep up her level of </a:t>
            </a:r>
            <a:r>
              <a:rPr lang="en-GB" sz="2000" b="1" u="sng" dirty="0">
                <a:solidFill>
                  <a:srgbClr val="FF0000"/>
                </a:solidFill>
                <a:latin typeface="Century Gothic" panose="020B0502020202020204" pitchFamily="34" charset="0"/>
              </a:rPr>
              <a:t>knowledge</a:t>
            </a:r>
            <a:r>
              <a:rPr lang="en-GB" sz="2000" b="1" dirty="0">
                <a:solidFill>
                  <a:srgbClr val="FF0000"/>
                </a:solidFill>
                <a:latin typeface="Century Gothic" panose="020B0502020202020204" pitchFamily="34" charset="0"/>
              </a:rPr>
              <a:t>?</a:t>
            </a:r>
          </a:p>
          <a:p>
            <a:pPr lvl="0" defTabSz="685800">
              <a:defRPr/>
            </a:pPr>
            <a:r>
              <a:rPr lang="en-GB" sz="2600" b="1" dirty="0">
                <a:solidFill>
                  <a:srgbClr val="FF0000"/>
                </a:solidFill>
                <a:latin typeface="Century Gothic" panose="020B0502020202020204" pitchFamily="34" charset="0"/>
              </a:rPr>
              <a:t>  </a:t>
            </a:r>
          </a:p>
          <a:p>
            <a:pPr>
              <a:lnSpc>
                <a:spcPct val="150000"/>
              </a:lnSpc>
            </a:pPr>
            <a:endParaRPr lang="en-GB" sz="2600" b="1"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20857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an abstract noun from the word bank to complete the sentence below.</a:t>
            </a:r>
          </a:p>
          <a:p>
            <a:pPr lvl="0" defTabSz="685800">
              <a:defRPr/>
            </a:pPr>
            <a:endParaRPr lang="en-GB" sz="16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600" b="1" dirty="0">
              <a:latin typeface="Century Gothic" panose="020B0502020202020204" pitchFamily="34" charset="0"/>
            </a:endParaRPr>
          </a:p>
          <a:p>
            <a:endParaRPr lang="en-GB" sz="1600" b="1" dirty="0">
              <a:latin typeface="Century Gothic" panose="020B0502020202020204" pitchFamily="34" charset="0"/>
            </a:endParaRPr>
          </a:p>
          <a:p>
            <a:endParaRPr lang="en-GB" sz="1600" b="1" dirty="0">
              <a:latin typeface="Century Gothic" panose="020B0502020202020204" pitchFamily="34" charset="0"/>
            </a:endParaRPr>
          </a:p>
          <a:p>
            <a:pPr>
              <a:lnSpc>
                <a:spcPct val="150000"/>
              </a:lnSpc>
            </a:pPr>
            <a:r>
              <a:rPr lang="en-GB" sz="2600" b="1" dirty="0">
                <a:solidFill>
                  <a:schemeClr val="tx1"/>
                </a:solidFill>
                <a:latin typeface="Century Gothic" panose="020B0502020202020204" pitchFamily="34" charset="0"/>
              </a:rPr>
              <a:t>“Your </a:t>
            </a:r>
            <a:r>
              <a:rPr lang="en-GB" sz="2600" b="1" spc="-300" dirty="0">
                <a:solidFill>
                  <a:schemeClr val="tx1"/>
                </a:solidFill>
                <a:latin typeface="Century Gothic" panose="020B0502020202020204" pitchFamily="34" charset="0"/>
              </a:rPr>
              <a:t>_____________</a:t>
            </a:r>
            <a:r>
              <a:rPr lang="en-GB" sz="2600" b="1" dirty="0">
                <a:solidFill>
                  <a:schemeClr val="tx1"/>
                </a:solidFill>
                <a:latin typeface="Century Gothic" panose="020B0502020202020204" pitchFamily="34" charset="0"/>
              </a:rPr>
              <a:t> makes me smile every day,” said Maggie. </a:t>
            </a:r>
          </a:p>
          <a:p>
            <a:pPr lvl="0" defTabSz="685800">
              <a:defRPr/>
            </a:pPr>
            <a:r>
              <a:rPr lang="en-GB" sz="2600" b="1" dirty="0">
                <a:solidFill>
                  <a:srgbClr val="FF0000"/>
                </a:solidFill>
                <a:latin typeface="Century Gothic" panose="020B0502020202020204" pitchFamily="34" charset="0"/>
              </a:rPr>
              <a:t>  </a:t>
            </a:r>
          </a:p>
          <a:p>
            <a:pPr>
              <a:lnSpc>
                <a:spcPct val="150000"/>
              </a:lnSpc>
            </a:pPr>
            <a:endParaRPr lang="en-GB" sz="2600" b="1"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093BE3C3-3DA7-4406-AD78-11A8F3DFD680}"/>
              </a:ext>
            </a:extLst>
          </p:cNvPr>
          <p:cNvGraphicFramePr>
            <a:graphicFrameLocks noGrp="1"/>
          </p:cNvGraphicFramePr>
          <p:nvPr>
            <p:extLst>
              <p:ext uri="{D42A27DB-BD31-4B8C-83A1-F6EECF244321}">
                <p14:modId xmlns:p14="http://schemas.microsoft.com/office/powerpoint/2010/main" val="1388470311"/>
              </p:ext>
            </p:extLst>
          </p:nvPr>
        </p:nvGraphicFramePr>
        <p:xfrm>
          <a:off x="929036" y="2105785"/>
          <a:ext cx="7285928" cy="794929"/>
        </p:xfrm>
        <a:graphic>
          <a:graphicData uri="http://schemas.openxmlformats.org/drawingml/2006/table">
            <a:tbl>
              <a:tblPr firstRow="1" bandRow="1">
                <a:tableStyleId>{5940675A-B579-460E-94D1-54222C63F5DA}</a:tableStyleId>
              </a:tblPr>
              <a:tblGrid>
                <a:gridCol w="2454421">
                  <a:extLst>
                    <a:ext uri="{9D8B030D-6E8A-4147-A177-3AD203B41FA5}">
                      <a16:colId xmlns:a16="http://schemas.microsoft.com/office/drawing/2014/main" val="256036980"/>
                    </a:ext>
                  </a:extLst>
                </a:gridCol>
                <a:gridCol w="2454421">
                  <a:extLst>
                    <a:ext uri="{9D8B030D-6E8A-4147-A177-3AD203B41FA5}">
                      <a16:colId xmlns:a16="http://schemas.microsoft.com/office/drawing/2014/main" val="501444015"/>
                    </a:ext>
                  </a:extLst>
                </a:gridCol>
                <a:gridCol w="2377086">
                  <a:extLst>
                    <a:ext uri="{9D8B030D-6E8A-4147-A177-3AD203B41FA5}">
                      <a16:colId xmlns:a16="http://schemas.microsoft.com/office/drawing/2014/main" val="1171131566"/>
                    </a:ext>
                  </a:extLst>
                </a:gridCol>
              </a:tblGrid>
              <a:tr h="794929">
                <a:tc>
                  <a:txBody>
                    <a:bodyPr/>
                    <a:lstStyle/>
                    <a:p>
                      <a:pPr algn="ctr"/>
                      <a:r>
                        <a:rPr lang="en-GB" sz="2600" b="1" dirty="0">
                          <a:latin typeface="Century Gothic" panose="020B0502020202020204" pitchFamily="34" charset="0"/>
                        </a:rPr>
                        <a:t>memory</a:t>
                      </a:r>
                    </a:p>
                  </a:txBody>
                  <a:tcPr marL="147267" marR="147267" marT="98005" marB="98005" anchor="ctr">
                    <a:solidFill>
                      <a:schemeClr val="bg1"/>
                    </a:solidFill>
                  </a:tcPr>
                </a:tc>
                <a:tc>
                  <a:txBody>
                    <a:bodyPr/>
                    <a:lstStyle/>
                    <a:p>
                      <a:pPr algn="ctr"/>
                      <a:r>
                        <a:rPr lang="en-GB" sz="2600" b="1" dirty="0">
                          <a:latin typeface="Century Gothic" panose="020B0502020202020204" pitchFamily="34" charset="0"/>
                        </a:rPr>
                        <a:t>truth</a:t>
                      </a:r>
                    </a:p>
                  </a:txBody>
                  <a:tcPr marL="147267" marR="147267" marT="98005" marB="98005" anchor="ctr">
                    <a:solidFill>
                      <a:schemeClr val="bg1"/>
                    </a:solidFill>
                  </a:tcPr>
                </a:tc>
                <a:tc>
                  <a:txBody>
                    <a:bodyPr/>
                    <a:lstStyle/>
                    <a:p>
                      <a:pPr algn="ctr"/>
                      <a:r>
                        <a:rPr lang="en-GB" sz="2600" b="1" dirty="0">
                          <a:latin typeface="Century Gothic" panose="020B0502020202020204" pitchFamily="34" charset="0"/>
                        </a:rPr>
                        <a:t>kindness</a:t>
                      </a:r>
                    </a:p>
                  </a:txBody>
                  <a:tcPr marL="147267" marR="147267" marT="98005" marB="98005" anchor="ctr">
                    <a:solidFill>
                      <a:schemeClr val="bg1"/>
                    </a:solidFill>
                  </a:tcPr>
                </a:tc>
                <a:extLst>
                  <a:ext uri="{0D108BD9-81ED-4DB2-BD59-A6C34878D82A}">
                    <a16:rowId xmlns:a16="http://schemas.microsoft.com/office/drawing/2014/main" val="843652551"/>
                  </a:ext>
                </a:extLst>
              </a:tr>
            </a:tbl>
          </a:graphicData>
        </a:graphic>
      </p:graphicFrame>
    </p:spTree>
    <p:extLst>
      <p:ext uri="{BB962C8B-B14F-4D97-AF65-F5344CB8AC3E}">
        <p14:creationId xmlns:p14="http://schemas.microsoft.com/office/powerpoint/2010/main" val="618342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an abstract noun from the word bank to complete the sentence below.</a:t>
            </a:r>
          </a:p>
          <a:p>
            <a:pPr lvl="0" defTabSz="685800">
              <a:defRPr/>
            </a:pPr>
            <a:endParaRPr lang="en-GB" sz="16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400" b="1" dirty="0">
              <a:latin typeface="Century Gothic" panose="020B0502020202020204" pitchFamily="34" charset="0"/>
            </a:endParaRPr>
          </a:p>
          <a:p>
            <a:endParaRPr lang="en-GB" sz="1600" b="1" dirty="0">
              <a:latin typeface="Century Gothic" panose="020B0502020202020204" pitchFamily="34" charset="0"/>
            </a:endParaRPr>
          </a:p>
          <a:p>
            <a:endParaRPr lang="en-GB" sz="1600" b="1" dirty="0">
              <a:latin typeface="Century Gothic" panose="020B0502020202020204" pitchFamily="34" charset="0"/>
            </a:endParaRPr>
          </a:p>
          <a:p>
            <a:endParaRPr lang="en-GB" sz="1600" b="1" dirty="0">
              <a:latin typeface="Century Gothic" panose="020B0502020202020204" pitchFamily="34" charset="0"/>
            </a:endParaRPr>
          </a:p>
          <a:p>
            <a:pPr>
              <a:lnSpc>
                <a:spcPct val="150000"/>
              </a:lnSpc>
            </a:pPr>
            <a:r>
              <a:rPr lang="en-GB" sz="2600" b="1" dirty="0">
                <a:solidFill>
                  <a:schemeClr val="tx1"/>
                </a:solidFill>
                <a:latin typeface="Century Gothic" panose="020B0502020202020204" pitchFamily="34" charset="0"/>
              </a:rPr>
              <a:t>“Your </a:t>
            </a:r>
            <a:r>
              <a:rPr lang="en-GB" sz="2600" b="1" spc="-300" dirty="0">
                <a:solidFill>
                  <a:schemeClr val="tx1"/>
                </a:solidFill>
                <a:latin typeface="Century Gothic" panose="020B0502020202020204" pitchFamily="34" charset="0"/>
              </a:rPr>
              <a:t>_____________</a:t>
            </a:r>
            <a:r>
              <a:rPr lang="en-GB" sz="2600" b="1" dirty="0">
                <a:solidFill>
                  <a:schemeClr val="tx1"/>
                </a:solidFill>
                <a:latin typeface="Century Gothic" panose="020B0502020202020204" pitchFamily="34" charset="0"/>
              </a:rPr>
              <a:t> makes me smile every day,” said Maggie. </a:t>
            </a:r>
          </a:p>
          <a:p>
            <a:pPr lvl="0" defTabSz="685800">
              <a:defRPr/>
            </a:pPr>
            <a:r>
              <a:rPr lang="en-GB" sz="2600" b="1" dirty="0">
                <a:solidFill>
                  <a:srgbClr val="FF0000"/>
                </a:solidFill>
                <a:latin typeface="Century Gothic" panose="020B0502020202020204" pitchFamily="34" charset="0"/>
              </a:rPr>
              <a:t>  </a:t>
            </a:r>
          </a:p>
          <a:p>
            <a:pPr>
              <a:lnSpc>
                <a:spcPct val="150000"/>
              </a:lnSpc>
            </a:pPr>
            <a:endParaRPr lang="en-GB" sz="2600" b="1"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a:p>
            <a:pPr lvl="0" defTabSz="685800">
              <a:defRPr/>
            </a:pPr>
            <a:endParaRPr lang="en-GB" b="1" spc="-300"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093BE3C3-3DA7-4406-AD78-11A8F3DFD680}"/>
              </a:ext>
            </a:extLst>
          </p:cNvPr>
          <p:cNvGraphicFramePr>
            <a:graphicFrameLocks noGrp="1"/>
          </p:cNvGraphicFramePr>
          <p:nvPr>
            <p:extLst>
              <p:ext uri="{D42A27DB-BD31-4B8C-83A1-F6EECF244321}">
                <p14:modId xmlns:p14="http://schemas.microsoft.com/office/powerpoint/2010/main" val="1033220917"/>
              </p:ext>
            </p:extLst>
          </p:nvPr>
        </p:nvGraphicFramePr>
        <p:xfrm>
          <a:off x="929036" y="2105785"/>
          <a:ext cx="7285928" cy="794929"/>
        </p:xfrm>
        <a:graphic>
          <a:graphicData uri="http://schemas.openxmlformats.org/drawingml/2006/table">
            <a:tbl>
              <a:tblPr firstRow="1" bandRow="1">
                <a:tableStyleId>{5940675A-B579-460E-94D1-54222C63F5DA}</a:tableStyleId>
              </a:tblPr>
              <a:tblGrid>
                <a:gridCol w="2454421">
                  <a:extLst>
                    <a:ext uri="{9D8B030D-6E8A-4147-A177-3AD203B41FA5}">
                      <a16:colId xmlns:a16="http://schemas.microsoft.com/office/drawing/2014/main" val="256036980"/>
                    </a:ext>
                  </a:extLst>
                </a:gridCol>
                <a:gridCol w="2454421">
                  <a:extLst>
                    <a:ext uri="{9D8B030D-6E8A-4147-A177-3AD203B41FA5}">
                      <a16:colId xmlns:a16="http://schemas.microsoft.com/office/drawing/2014/main" val="501444015"/>
                    </a:ext>
                  </a:extLst>
                </a:gridCol>
                <a:gridCol w="2377086">
                  <a:extLst>
                    <a:ext uri="{9D8B030D-6E8A-4147-A177-3AD203B41FA5}">
                      <a16:colId xmlns:a16="http://schemas.microsoft.com/office/drawing/2014/main" val="1171131566"/>
                    </a:ext>
                  </a:extLst>
                </a:gridCol>
              </a:tblGrid>
              <a:tr h="794929">
                <a:tc>
                  <a:txBody>
                    <a:bodyPr/>
                    <a:lstStyle/>
                    <a:p>
                      <a:pPr algn="ctr"/>
                      <a:r>
                        <a:rPr lang="en-GB" sz="2600" b="1" dirty="0">
                          <a:solidFill>
                            <a:schemeClr val="bg2">
                              <a:lumMod val="50000"/>
                            </a:schemeClr>
                          </a:solidFill>
                          <a:latin typeface="Century Gothic" panose="020B0502020202020204" pitchFamily="34" charset="0"/>
                        </a:rPr>
                        <a:t>memory</a:t>
                      </a:r>
                    </a:p>
                  </a:txBody>
                  <a:tcPr marL="147267" marR="147267" marT="98005" marB="98005" anchor="ctr">
                    <a:solidFill>
                      <a:schemeClr val="bg1"/>
                    </a:solidFill>
                  </a:tcPr>
                </a:tc>
                <a:tc>
                  <a:txBody>
                    <a:bodyPr/>
                    <a:lstStyle/>
                    <a:p>
                      <a:pPr algn="ctr"/>
                      <a:r>
                        <a:rPr lang="en-GB" sz="2600" b="1" dirty="0">
                          <a:solidFill>
                            <a:schemeClr val="bg2">
                              <a:lumMod val="50000"/>
                            </a:schemeClr>
                          </a:solidFill>
                          <a:latin typeface="Century Gothic" panose="020B0502020202020204" pitchFamily="34" charset="0"/>
                        </a:rPr>
                        <a:t>truth</a:t>
                      </a:r>
                    </a:p>
                  </a:txBody>
                  <a:tcPr marL="147267" marR="147267" marT="98005" marB="98005" anchor="ctr">
                    <a:solidFill>
                      <a:schemeClr val="bg1"/>
                    </a:solidFill>
                  </a:tcPr>
                </a:tc>
                <a:tc>
                  <a:txBody>
                    <a:bodyPr/>
                    <a:lstStyle/>
                    <a:p>
                      <a:pPr algn="ctr"/>
                      <a:r>
                        <a:rPr lang="en-GB" sz="2600" b="1" dirty="0">
                          <a:solidFill>
                            <a:srgbClr val="FF0000"/>
                          </a:solidFill>
                          <a:latin typeface="Century Gothic" panose="020B0502020202020204" pitchFamily="34" charset="0"/>
                        </a:rPr>
                        <a:t>kindness</a:t>
                      </a:r>
                    </a:p>
                  </a:txBody>
                  <a:tcPr marL="147267" marR="147267" marT="98005" marB="98005" anchor="ctr">
                    <a:solidFill>
                      <a:schemeClr val="bg1"/>
                    </a:solidFill>
                  </a:tcPr>
                </a:tc>
                <a:extLst>
                  <a:ext uri="{0D108BD9-81ED-4DB2-BD59-A6C34878D82A}">
                    <a16:rowId xmlns:a16="http://schemas.microsoft.com/office/drawing/2014/main" val="843652551"/>
                  </a:ext>
                </a:extLst>
              </a:tr>
            </a:tbl>
          </a:graphicData>
        </a:graphic>
      </p:graphicFrame>
      <p:sp>
        <p:nvSpPr>
          <p:cNvPr id="2" name="TextBox 1">
            <a:extLst>
              <a:ext uri="{FF2B5EF4-FFF2-40B4-BE49-F238E27FC236}">
                <a16:creationId xmlns:a16="http://schemas.microsoft.com/office/drawing/2014/main" id="{8A4818C3-74A1-4D4B-B39C-DE7DED9443D5}"/>
              </a:ext>
            </a:extLst>
          </p:cNvPr>
          <p:cNvSpPr txBox="1"/>
          <p:nvPr/>
        </p:nvSpPr>
        <p:spPr>
          <a:xfrm>
            <a:off x="1344930" y="4211853"/>
            <a:ext cx="1688976" cy="492443"/>
          </a:xfrm>
          <a:prstGeom prst="rect">
            <a:avLst/>
          </a:prstGeom>
          <a:noFill/>
        </p:spPr>
        <p:txBody>
          <a:bodyPr wrap="square" rtlCol="0" anchor="ctr">
            <a:spAutoFit/>
          </a:bodyPr>
          <a:lstStyle/>
          <a:p>
            <a:pPr algn="ctr"/>
            <a:r>
              <a:rPr lang="en-GB" sz="2600" b="1" dirty="0">
                <a:solidFill>
                  <a:srgbClr val="FF0000"/>
                </a:solidFill>
                <a:latin typeface="Century Gothic" panose="020B0502020202020204" pitchFamily="34" charset="0"/>
              </a:rPr>
              <a:t>kindness</a:t>
            </a:r>
          </a:p>
        </p:txBody>
      </p:sp>
    </p:spTree>
    <p:extLst>
      <p:ext uri="{BB962C8B-B14F-4D97-AF65-F5344CB8AC3E}">
        <p14:creationId xmlns:p14="http://schemas.microsoft.com/office/powerpoint/2010/main" val="700691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CAF1913-B335-4FC3-A764-F627A4488431}"/>
              </a:ext>
            </a:extLst>
          </p:cNvPr>
          <p:cNvPicPr>
            <a:picLocks noChangeAspect="1"/>
          </p:cNvPicPr>
          <p:nvPr/>
        </p:nvPicPr>
        <p:blipFill>
          <a:blip r:embed="rId2"/>
          <a:stretch>
            <a:fillRect/>
          </a:stretch>
        </p:blipFill>
        <p:spPr>
          <a:xfrm>
            <a:off x="115438" y="138743"/>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a sentence about the image below which includes one abstract noun from the word bank.</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2" name="Table 11">
            <a:extLst>
              <a:ext uri="{FF2B5EF4-FFF2-40B4-BE49-F238E27FC236}">
                <a16:creationId xmlns:a16="http://schemas.microsoft.com/office/drawing/2014/main" id="{92570E32-7070-495D-9427-9B46FD70AD4D}"/>
              </a:ext>
            </a:extLst>
          </p:cNvPr>
          <p:cNvGraphicFramePr>
            <a:graphicFrameLocks noGrp="1"/>
          </p:cNvGraphicFramePr>
          <p:nvPr>
            <p:extLst>
              <p:ext uri="{D42A27DB-BD31-4B8C-83A1-F6EECF244321}">
                <p14:modId xmlns:p14="http://schemas.microsoft.com/office/powerpoint/2010/main" val="2602231435"/>
              </p:ext>
            </p:extLst>
          </p:nvPr>
        </p:nvGraphicFramePr>
        <p:xfrm>
          <a:off x="1529330" y="4288219"/>
          <a:ext cx="6085341" cy="722663"/>
        </p:xfrm>
        <a:graphic>
          <a:graphicData uri="http://schemas.openxmlformats.org/drawingml/2006/table">
            <a:tbl>
              <a:tblPr firstRow="1" bandRow="1">
                <a:tableStyleId>{5940675A-B579-460E-94D1-54222C63F5DA}</a:tableStyleId>
              </a:tblPr>
              <a:tblGrid>
                <a:gridCol w="2028447">
                  <a:extLst>
                    <a:ext uri="{9D8B030D-6E8A-4147-A177-3AD203B41FA5}">
                      <a16:colId xmlns:a16="http://schemas.microsoft.com/office/drawing/2014/main" val="1699709659"/>
                    </a:ext>
                  </a:extLst>
                </a:gridCol>
                <a:gridCol w="2028447">
                  <a:extLst>
                    <a:ext uri="{9D8B030D-6E8A-4147-A177-3AD203B41FA5}">
                      <a16:colId xmlns:a16="http://schemas.microsoft.com/office/drawing/2014/main" val="1686473895"/>
                    </a:ext>
                  </a:extLst>
                </a:gridCol>
                <a:gridCol w="2028447">
                  <a:extLst>
                    <a:ext uri="{9D8B030D-6E8A-4147-A177-3AD203B41FA5}">
                      <a16:colId xmlns:a16="http://schemas.microsoft.com/office/drawing/2014/main" val="675640680"/>
                    </a:ext>
                  </a:extLst>
                </a:gridCol>
              </a:tblGrid>
              <a:tr h="722663">
                <a:tc>
                  <a:txBody>
                    <a:bodyPr/>
                    <a:lstStyle/>
                    <a:p>
                      <a:pPr algn="ctr"/>
                      <a:r>
                        <a:rPr lang="en-GB" sz="2400" b="1" dirty="0">
                          <a:solidFill>
                            <a:schemeClr val="tx1"/>
                          </a:solidFill>
                          <a:latin typeface="Century Gothic" panose="020B0502020202020204" pitchFamily="34" charset="0"/>
                        </a:rPr>
                        <a:t>luxury</a:t>
                      </a:r>
                    </a:p>
                  </a:txBody>
                  <a:tcPr marL="121708" marR="121708" marT="89095" marB="89095" anchor="ctr">
                    <a:solidFill>
                      <a:schemeClr val="bg1"/>
                    </a:solidFill>
                  </a:tcPr>
                </a:tc>
                <a:tc>
                  <a:txBody>
                    <a:bodyPr/>
                    <a:lstStyle/>
                    <a:p>
                      <a:pPr algn="ctr"/>
                      <a:r>
                        <a:rPr lang="en-GB" sz="2400" b="1" dirty="0">
                          <a:solidFill>
                            <a:schemeClr val="tx1"/>
                          </a:solidFill>
                          <a:latin typeface="Century Gothic" panose="020B0502020202020204" pitchFamily="34" charset="0"/>
                        </a:rPr>
                        <a:t>victory</a:t>
                      </a:r>
                    </a:p>
                  </a:txBody>
                  <a:tcPr marL="121708" marR="121708" marT="89095" marB="89095" anchor="ctr">
                    <a:solidFill>
                      <a:schemeClr val="bg1"/>
                    </a:solidFill>
                  </a:tcPr>
                </a:tc>
                <a:tc>
                  <a:txBody>
                    <a:bodyPr/>
                    <a:lstStyle/>
                    <a:p>
                      <a:pPr algn="ctr"/>
                      <a:r>
                        <a:rPr lang="en-GB" sz="2400" b="1" dirty="0">
                          <a:solidFill>
                            <a:schemeClr val="tx1"/>
                          </a:solidFill>
                          <a:latin typeface="Century Gothic" panose="020B0502020202020204" pitchFamily="34" charset="0"/>
                        </a:rPr>
                        <a:t>opportunity</a:t>
                      </a:r>
                    </a:p>
                  </a:txBody>
                  <a:tcPr marL="121708" marR="121708" marT="89095" marB="89095" anchor="ctr">
                    <a:solidFill>
                      <a:schemeClr val="bg1"/>
                    </a:solidFill>
                  </a:tcPr>
                </a:tc>
                <a:extLst>
                  <a:ext uri="{0D108BD9-81ED-4DB2-BD59-A6C34878D82A}">
                    <a16:rowId xmlns:a16="http://schemas.microsoft.com/office/drawing/2014/main" val="1810499107"/>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CAF1913-B335-4FC3-A764-F627A4488431}"/>
              </a:ext>
            </a:extLst>
          </p:cNvPr>
          <p:cNvPicPr>
            <a:picLocks noChangeAspect="1"/>
          </p:cNvPicPr>
          <p:nvPr/>
        </p:nvPicPr>
        <p:blipFill>
          <a:blip r:embed="rId2"/>
          <a:stretch>
            <a:fillRect/>
          </a:stretch>
        </p:blipFill>
        <p:spPr>
          <a:xfrm>
            <a:off x="115438" y="138743"/>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a sentence about the image below which includes one abstract noun from the word bank.</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rgbClr val="FF0000"/>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Example answer: Samuel took the school holidays as an opportunity to use his new roller-skates.</a:t>
            </a: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2" name="Table 11">
            <a:extLst>
              <a:ext uri="{FF2B5EF4-FFF2-40B4-BE49-F238E27FC236}">
                <a16:creationId xmlns:a16="http://schemas.microsoft.com/office/drawing/2014/main" id="{92570E32-7070-495D-9427-9B46FD70AD4D}"/>
              </a:ext>
            </a:extLst>
          </p:cNvPr>
          <p:cNvGraphicFramePr>
            <a:graphicFrameLocks noGrp="1"/>
          </p:cNvGraphicFramePr>
          <p:nvPr>
            <p:extLst>
              <p:ext uri="{D42A27DB-BD31-4B8C-83A1-F6EECF244321}">
                <p14:modId xmlns:p14="http://schemas.microsoft.com/office/powerpoint/2010/main" val="108305662"/>
              </p:ext>
            </p:extLst>
          </p:nvPr>
        </p:nvGraphicFramePr>
        <p:xfrm>
          <a:off x="1529330" y="4288219"/>
          <a:ext cx="6085341" cy="722663"/>
        </p:xfrm>
        <a:graphic>
          <a:graphicData uri="http://schemas.openxmlformats.org/drawingml/2006/table">
            <a:tbl>
              <a:tblPr firstRow="1" bandRow="1">
                <a:tableStyleId>{5940675A-B579-460E-94D1-54222C63F5DA}</a:tableStyleId>
              </a:tblPr>
              <a:tblGrid>
                <a:gridCol w="2028447">
                  <a:extLst>
                    <a:ext uri="{9D8B030D-6E8A-4147-A177-3AD203B41FA5}">
                      <a16:colId xmlns:a16="http://schemas.microsoft.com/office/drawing/2014/main" val="1699709659"/>
                    </a:ext>
                  </a:extLst>
                </a:gridCol>
                <a:gridCol w="2028447">
                  <a:extLst>
                    <a:ext uri="{9D8B030D-6E8A-4147-A177-3AD203B41FA5}">
                      <a16:colId xmlns:a16="http://schemas.microsoft.com/office/drawing/2014/main" val="1686473895"/>
                    </a:ext>
                  </a:extLst>
                </a:gridCol>
                <a:gridCol w="2028447">
                  <a:extLst>
                    <a:ext uri="{9D8B030D-6E8A-4147-A177-3AD203B41FA5}">
                      <a16:colId xmlns:a16="http://schemas.microsoft.com/office/drawing/2014/main" val="675640680"/>
                    </a:ext>
                  </a:extLst>
                </a:gridCol>
              </a:tblGrid>
              <a:tr h="722663">
                <a:tc>
                  <a:txBody>
                    <a:bodyPr/>
                    <a:lstStyle/>
                    <a:p>
                      <a:pPr algn="ctr"/>
                      <a:r>
                        <a:rPr lang="en-GB" sz="2400" b="1" dirty="0">
                          <a:solidFill>
                            <a:schemeClr val="bg1">
                              <a:lumMod val="50000"/>
                            </a:schemeClr>
                          </a:solidFill>
                          <a:latin typeface="Century Gothic" panose="020B0502020202020204" pitchFamily="34" charset="0"/>
                        </a:rPr>
                        <a:t>luxury</a:t>
                      </a:r>
                    </a:p>
                  </a:txBody>
                  <a:tcPr marL="121708" marR="121708" marT="89095" marB="89095" anchor="ctr">
                    <a:solidFill>
                      <a:schemeClr val="bg1"/>
                    </a:solidFill>
                  </a:tcPr>
                </a:tc>
                <a:tc>
                  <a:txBody>
                    <a:bodyPr/>
                    <a:lstStyle/>
                    <a:p>
                      <a:pPr algn="ctr"/>
                      <a:r>
                        <a:rPr lang="en-GB" sz="2400" b="1" dirty="0">
                          <a:solidFill>
                            <a:schemeClr val="bg1">
                              <a:lumMod val="50000"/>
                            </a:schemeClr>
                          </a:solidFill>
                          <a:latin typeface="Century Gothic" panose="020B0502020202020204" pitchFamily="34" charset="0"/>
                        </a:rPr>
                        <a:t>victory</a:t>
                      </a:r>
                    </a:p>
                  </a:txBody>
                  <a:tcPr marL="121708" marR="121708" marT="89095" marB="89095" anchor="ctr">
                    <a:solidFill>
                      <a:schemeClr val="bg1"/>
                    </a:solidFill>
                  </a:tcPr>
                </a:tc>
                <a:tc>
                  <a:txBody>
                    <a:bodyPr/>
                    <a:lstStyle/>
                    <a:p>
                      <a:pPr algn="ctr"/>
                      <a:r>
                        <a:rPr lang="en-GB" sz="2400" b="1" dirty="0">
                          <a:solidFill>
                            <a:srgbClr val="FF0000"/>
                          </a:solidFill>
                          <a:latin typeface="Century Gothic" panose="020B0502020202020204" pitchFamily="34" charset="0"/>
                        </a:rPr>
                        <a:t>opportunity</a:t>
                      </a:r>
                    </a:p>
                  </a:txBody>
                  <a:tcPr marL="121708" marR="121708" marT="89095" marB="89095" anchor="ctr">
                    <a:solidFill>
                      <a:schemeClr val="bg1"/>
                    </a:solidFill>
                  </a:tcPr>
                </a:tc>
                <a:extLst>
                  <a:ext uri="{0D108BD9-81ED-4DB2-BD59-A6C34878D82A}">
                    <a16:rowId xmlns:a16="http://schemas.microsoft.com/office/drawing/2014/main" val="1810499107"/>
                  </a:ext>
                </a:extLst>
              </a:tr>
            </a:tbl>
          </a:graphicData>
        </a:graphic>
      </p:graphicFrame>
    </p:spTree>
    <p:extLst>
      <p:ext uri="{BB962C8B-B14F-4D97-AF65-F5344CB8AC3E}">
        <p14:creationId xmlns:p14="http://schemas.microsoft.com/office/powerpoint/2010/main" val="3578232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6AB0D77-5F46-4973-814C-C262FD5F3E9F}"/>
              </a:ext>
            </a:extLst>
          </p:cNvPr>
          <p:cNvPicPr>
            <a:picLocks noChangeAspect="1"/>
          </p:cNvPicPr>
          <p:nvPr/>
        </p:nvPicPr>
        <p:blipFill>
          <a:blip r:embed="rId2"/>
          <a:stretch>
            <a:fillRect/>
          </a:stretch>
        </p:blipFill>
        <p:spPr>
          <a:xfrm>
            <a:off x="115438" y="138743"/>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Thomas wrote a sentence. Has he used an abstract noun? How do you know?</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ounded Rectangle 6">
            <a:extLst>
              <a:ext uri="{FF2B5EF4-FFF2-40B4-BE49-F238E27FC236}">
                <a16:creationId xmlns:a16="http://schemas.microsoft.com/office/drawing/2014/main" id="{4CB5CE37-04F9-4766-9DAD-C1AEE73E9249}"/>
              </a:ext>
            </a:extLst>
          </p:cNvPr>
          <p:cNvSpPr/>
          <p:nvPr/>
        </p:nvSpPr>
        <p:spPr>
          <a:xfrm>
            <a:off x="1893599" y="3114041"/>
            <a:ext cx="5356803" cy="1218555"/>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rtlCol="0" anchor="ctr"/>
          <a:lstStyle/>
          <a:p>
            <a:pPr lvl="0" defTabSz="685800">
              <a:lnSpc>
                <a:spcPct val="150000"/>
              </a:lnSpc>
              <a:defRPr/>
            </a:pPr>
            <a:r>
              <a:rPr lang="en-GB" sz="2400" b="1" dirty="0">
                <a:latin typeface="Century Gothic" panose="020B0502020202020204" pitchFamily="34" charset="0"/>
              </a:rPr>
              <a:t>Whether my friend would arrive on time was a worry. </a:t>
            </a:r>
          </a:p>
        </p:txBody>
      </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6AB0D77-5F46-4973-814C-C262FD5F3E9F}"/>
              </a:ext>
            </a:extLst>
          </p:cNvPr>
          <p:cNvPicPr>
            <a:picLocks noChangeAspect="1"/>
          </p:cNvPicPr>
          <p:nvPr/>
        </p:nvPicPr>
        <p:blipFill>
          <a:blip r:embed="rId2"/>
          <a:stretch>
            <a:fillRect/>
          </a:stretch>
        </p:blipFill>
        <p:spPr>
          <a:xfrm>
            <a:off x="115438" y="138743"/>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Thomas wrote a sentence. Has he used an abstract noun? How do you know?</a:t>
            </a: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Thomas has used an abstract noun because…</a:t>
            </a:r>
          </a:p>
          <a:p>
            <a:pPr lvl="0"/>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ounded Rectangle 6">
            <a:extLst>
              <a:ext uri="{FF2B5EF4-FFF2-40B4-BE49-F238E27FC236}">
                <a16:creationId xmlns:a16="http://schemas.microsoft.com/office/drawing/2014/main" id="{4CB5CE37-04F9-4766-9DAD-C1AEE73E9249}"/>
              </a:ext>
            </a:extLst>
          </p:cNvPr>
          <p:cNvSpPr/>
          <p:nvPr/>
        </p:nvSpPr>
        <p:spPr>
          <a:xfrm>
            <a:off x="1893599" y="3114041"/>
            <a:ext cx="5356803" cy="1218555"/>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rtlCol="0" anchor="ctr"/>
          <a:lstStyle/>
          <a:p>
            <a:pPr lvl="0" defTabSz="685800">
              <a:lnSpc>
                <a:spcPct val="150000"/>
              </a:lnSpc>
              <a:defRPr/>
            </a:pPr>
            <a:r>
              <a:rPr lang="en-GB" sz="2400" b="1" dirty="0">
                <a:latin typeface="Century Gothic" panose="020B0502020202020204" pitchFamily="34" charset="0"/>
              </a:rPr>
              <a:t>Whether my friend would arrive on time was a worry. </a:t>
            </a:r>
          </a:p>
        </p:txBody>
      </p:sp>
    </p:spTree>
    <p:extLst>
      <p:ext uri="{BB962C8B-B14F-4D97-AF65-F5344CB8AC3E}">
        <p14:creationId xmlns:p14="http://schemas.microsoft.com/office/powerpoint/2010/main" val="2346601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6AB0D77-5F46-4973-814C-C262FD5F3E9F}"/>
              </a:ext>
            </a:extLst>
          </p:cNvPr>
          <p:cNvPicPr>
            <a:picLocks noChangeAspect="1"/>
          </p:cNvPicPr>
          <p:nvPr/>
        </p:nvPicPr>
        <p:blipFill>
          <a:blip r:embed="rId2"/>
          <a:stretch>
            <a:fillRect/>
          </a:stretch>
        </p:blipFill>
        <p:spPr>
          <a:xfrm>
            <a:off x="115438" y="138743"/>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Thomas wrote a sentence. Has he used an abstract noun? How do you know?</a:t>
            </a: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lvl="0" algn="ctr"/>
            <a:endParaRPr lang="en-GB" sz="2000" dirty="0">
              <a:solidFill>
                <a:schemeClr val="tx1"/>
              </a:solidFill>
              <a:latin typeface="SassoonCRInfantMedium" panose="02000603020000020003" pitchFamily="2" charset="0"/>
            </a:endParaRPr>
          </a:p>
          <a:p>
            <a:pPr defTabSz="685800">
              <a:defRPr/>
            </a:pPr>
            <a:r>
              <a:rPr lang="en-GB" sz="2000" b="1" dirty="0">
                <a:solidFill>
                  <a:srgbClr val="FF0000"/>
                </a:solidFill>
                <a:latin typeface="Century Gothic" panose="020B0502020202020204" pitchFamily="34" charset="0"/>
              </a:rPr>
              <a:t>Thomas has used an abstract noun because he has used the word ‘worry’, which cannot be seen, heard or touched. </a:t>
            </a:r>
          </a:p>
          <a:p>
            <a:pPr lvl="0"/>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ounded Rectangle 6">
            <a:extLst>
              <a:ext uri="{FF2B5EF4-FFF2-40B4-BE49-F238E27FC236}">
                <a16:creationId xmlns:a16="http://schemas.microsoft.com/office/drawing/2014/main" id="{4CB5CE37-04F9-4766-9DAD-C1AEE73E9249}"/>
              </a:ext>
            </a:extLst>
          </p:cNvPr>
          <p:cNvSpPr/>
          <p:nvPr/>
        </p:nvSpPr>
        <p:spPr>
          <a:xfrm>
            <a:off x="1893599" y="3114041"/>
            <a:ext cx="5356803" cy="1218555"/>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rtlCol="0" anchor="ctr"/>
          <a:lstStyle/>
          <a:p>
            <a:pPr lvl="0" defTabSz="685800">
              <a:lnSpc>
                <a:spcPct val="150000"/>
              </a:lnSpc>
              <a:defRPr/>
            </a:pPr>
            <a:r>
              <a:rPr lang="en-GB" sz="2400" b="1" dirty="0">
                <a:latin typeface="Century Gothic" panose="020B0502020202020204" pitchFamily="34" charset="0"/>
              </a:rPr>
              <a:t>Whether my friend would arrive on time was a worry. </a:t>
            </a:r>
          </a:p>
        </p:txBody>
      </p:sp>
    </p:spTree>
    <p:extLst>
      <p:ext uri="{BB962C8B-B14F-4D97-AF65-F5344CB8AC3E}">
        <p14:creationId xmlns:p14="http://schemas.microsoft.com/office/powerpoint/2010/main" val="2550643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Darla wrote a sentence with an abstract noun but it doesn’t make sense. </a:t>
            </a: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It was a need when Gran came to pick me up from the park.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sentence again with a different abstract noun that makes sense.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97608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Darla wrote a sentence with an abstract noun but it doesn’t make sense. </a:t>
            </a: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It was a need when Gran came to pick me up from the park.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sentence again with a different abstract noun that makes sense.</a:t>
            </a: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Various answers, for example: It was a </a:t>
            </a:r>
            <a:r>
              <a:rPr lang="en-GB" sz="2000" b="1" u="sng" dirty="0">
                <a:solidFill>
                  <a:srgbClr val="FF0000"/>
                </a:solidFill>
                <a:latin typeface="Century Gothic" panose="020B0502020202020204" pitchFamily="34" charset="0"/>
              </a:rPr>
              <a:t>surprise</a:t>
            </a:r>
            <a:r>
              <a:rPr lang="en-GB" sz="2000" b="1" dirty="0">
                <a:solidFill>
                  <a:srgbClr val="FF0000"/>
                </a:solidFill>
                <a:latin typeface="Century Gothic" panose="020B0502020202020204" pitchFamily="34" charset="0"/>
              </a:rPr>
              <a:t> when Gran came to pick me up from the park.</a:t>
            </a:r>
          </a:p>
          <a:p>
            <a:pPr lvl="0" defTabSz="685800">
              <a:defRPr/>
            </a:pPr>
            <a:endParaRPr lang="en-GB" sz="24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41735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401</TotalTime>
  <Words>973</Words>
  <Application>Microsoft Office PowerPoint</Application>
  <PresentationFormat>On-screen Show (4:3)</PresentationFormat>
  <Paragraphs>304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4</cp:revision>
  <dcterms:created xsi:type="dcterms:W3CDTF">2018-03-17T10:08:43Z</dcterms:created>
  <dcterms:modified xsi:type="dcterms:W3CDTF">2019-03-21T15:20:30Z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5120">
    <vt:lpwstr>259</vt:lpwstr>
  </property>
</Properties>
</file>