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96" r:id="rId21"/>
    <p:sldId id="263" r:id="rId22"/>
    <p:sldId id="267" r:id="rId23"/>
    <p:sldId id="294" r:id="rId24"/>
    <p:sldId id="268" r:id="rId25"/>
    <p:sldId id="292" r:id="rId26"/>
    <p:sldId id="293" r:id="rId27"/>
    <p:sldId id="29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7359" y="456157"/>
            <a:ext cx="9144000" cy="2387600"/>
          </a:xfrm>
        </p:spPr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Wednesday 17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1" y="304997"/>
            <a:ext cx="6411029" cy="640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960" y="435626"/>
            <a:ext cx="5924086" cy="592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0964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902" y="527065"/>
            <a:ext cx="5897960" cy="589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2896" y="269473"/>
            <a:ext cx="6590292" cy="658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017" y="278870"/>
            <a:ext cx="6580892" cy="6579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2691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and Holding Coffee Cup On Tray Vector Illustration Drawing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435" y="561703"/>
            <a:ext cx="6152605" cy="6152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10869"/>
          <a:stretch/>
        </p:blipFill>
        <p:spPr>
          <a:xfrm>
            <a:off x="2489440" y="323305"/>
            <a:ext cx="6788453" cy="6534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ot clipart sun, Hot sun Transparent FREE for download on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753" y="370402"/>
            <a:ext cx="6111080" cy="6111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Wednesday 17th June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31</cp:revision>
  <dcterms:created xsi:type="dcterms:W3CDTF">2020-03-22T15:29:57Z</dcterms:created>
  <dcterms:modified xsi:type="dcterms:W3CDTF">2020-06-13T13:01:24Z</dcterms:modified>
</cp:coreProperties>
</file>