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7" r:id="rId20"/>
    <p:sldId id="296" r:id="rId21"/>
    <p:sldId id="297" r:id="rId22"/>
    <p:sldId id="298" r:id="rId23"/>
    <p:sldId id="299" r:id="rId24"/>
    <p:sldId id="268" r:id="rId25"/>
    <p:sldId id="260" r:id="rId26"/>
    <p:sldId id="263" r:id="rId27"/>
    <p:sldId id="29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Friday 5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8759" y="47464"/>
            <a:ext cx="6812361" cy="681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2" y="958139"/>
            <a:ext cx="5741207" cy="5739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4822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0908" y="997329"/>
            <a:ext cx="5715081" cy="571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99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040" y="291934"/>
            <a:ext cx="5715080" cy="5713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391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399" y="200493"/>
            <a:ext cx="6159218" cy="6157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554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Free Santa Hat Clipart, Download Free Clip Art, Free Clip Art on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5374" y="160338"/>
            <a:ext cx="5791609" cy="579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A Hipster Man With A Camera Looking At A Map On The Background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634" y="1123405"/>
            <a:ext cx="9536779" cy="4988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4153" y="319222"/>
            <a:ext cx="6405971" cy="6405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Friday 5th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34</cp:revision>
  <dcterms:created xsi:type="dcterms:W3CDTF">2020-03-22T15:29:57Z</dcterms:created>
  <dcterms:modified xsi:type="dcterms:W3CDTF">2020-05-27T14:27:27Z</dcterms:modified>
</cp:coreProperties>
</file>